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75"/>
  </p:notesMasterIdLst>
  <p:sldIdLst>
    <p:sldId id="256" r:id="rId5"/>
    <p:sldId id="257" r:id="rId6"/>
    <p:sldId id="319" r:id="rId7"/>
    <p:sldId id="341" r:id="rId8"/>
    <p:sldId id="322" r:id="rId9"/>
    <p:sldId id="323" r:id="rId10"/>
    <p:sldId id="324" r:id="rId11"/>
    <p:sldId id="325" r:id="rId12"/>
    <p:sldId id="327" r:id="rId13"/>
    <p:sldId id="328" r:id="rId14"/>
    <p:sldId id="321" r:id="rId15"/>
    <p:sldId id="259" r:id="rId16"/>
    <p:sldId id="261" r:id="rId17"/>
    <p:sldId id="271" r:id="rId18"/>
    <p:sldId id="260" r:id="rId19"/>
    <p:sldId id="280" r:id="rId20"/>
    <p:sldId id="284" r:id="rId21"/>
    <p:sldId id="264" r:id="rId22"/>
    <p:sldId id="281" r:id="rId23"/>
    <p:sldId id="262" r:id="rId24"/>
    <p:sldId id="291" r:id="rId25"/>
    <p:sldId id="292" r:id="rId26"/>
    <p:sldId id="263" r:id="rId27"/>
    <p:sldId id="278" r:id="rId28"/>
    <p:sldId id="279" r:id="rId29"/>
    <p:sldId id="265" r:id="rId30"/>
    <p:sldId id="266" r:id="rId31"/>
    <p:sldId id="285" r:id="rId32"/>
    <p:sldId id="286" r:id="rId33"/>
    <p:sldId id="287" r:id="rId34"/>
    <p:sldId id="288" r:id="rId35"/>
    <p:sldId id="289" r:id="rId36"/>
    <p:sldId id="290" r:id="rId37"/>
    <p:sldId id="326" r:id="rId38"/>
    <p:sldId id="318" r:id="rId39"/>
    <p:sldId id="268" r:id="rId40"/>
    <p:sldId id="293" r:id="rId41"/>
    <p:sldId id="294" r:id="rId42"/>
    <p:sldId id="270" r:id="rId43"/>
    <p:sldId id="295" r:id="rId44"/>
    <p:sldId id="296" r:id="rId45"/>
    <p:sldId id="282" r:id="rId46"/>
    <p:sldId id="283"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297" r:id="rId60"/>
    <p:sldId id="305" r:id="rId61"/>
    <p:sldId id="298" r:id="rId62"/>
    <p:sldId id="299" r:id="rId63"/>
    <p:sldId id="300" r:id="rId64"/>
    <p:sldId id="301" r:id="rId65"/>
    <p:sldId id="302" r:id="rId66"/>
    <p:sldId id="303" r:id="rId67"/>
    <p:sldId id="304" r:id="rId68"/>
    <p:sldId id="272" r:id="rId69"/>
    <p:sldId id="320" r:id="rId70"/>
    <p:sldId id="342" r:id="rId71"/>
    <p:sldId id="343" r:id="rId72"/>
    <p:sldId id="258" r:id="rId73"/>
    <p:sldId id="34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9B472B-9BB5-B645-B01E-9220D0EB2F1B}" v="3" dt="2021-07-20T13:30:23.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680"/>
  </p:normalViewPr>
  <p:slideViewPr>
    <p:cSldViewPr snapToGrid="0">
      <p:cViewPr>
        <p:scale>
          <a:sx n="116" d="100"/>
          <a:sy n="116" d="100"/>
        </p:scale>
        <p:origin x="416"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uld, Justin Andrew" userId="15463c2d-9c86-42f3-b3f3-b1c1760b6ab7" providerId="ADAL" clId="{749B472B-9BB5-B645-B01E-9220D0EB2F1B}"/>
    <pc:docChg chg="modSld">
      <pc:chgData name="Gould, Justin Andrew" userId="15463c2d-9c86-42f3-b3f3-b1c1760b6ab7" providerId="ADAL" clId="{749B472B-9BB5-B645-B01E-9220D0EB2F1B}" dt="2021-07-20T13:30:23.668" v="29" actId="1076"/>
      <pc:docMkLst>
        <pc:docMk/>
      </pc:docMkLst>
      <pc:sldChg chg="modSp">
        <pc:chgData name="Gould, Justin Andrew" userId="15463c2d-9c86-42f3-b3f3-b1c1760b6ab7" providerId="ADAL" clId="{749B472B-9BB5-B645-B01E-9220D0EB2F1B}" dt="2021-07-20T13:30:23.668" v="29" actId="1076"/>
        <pc:sldMkLst>
          <pc:docMk/>
          <pc:sldMk cId="295963867" sldId="282"/>
        </pc:sldMkLst>
        <pc:picChg chg="mod">
          <ac:chgData name="Gould, Justin Andrew" userId="15463c2d-9c86-42f3-b3f3-b1c1760b6ab7" providerId="ADAL" clId="{749B472B-9BB5-B645-B01E-9220D0EB2F1B}" dt="2021-07-20T13:30:23.668" v="29" actId="1076"/>
          <ac:picMkLst>
            <pc:docMk/>
            <pc:sldMk cId="295963867" sldId="282"/>
            <ac:picMk id="9218" creationId="{F88A53A2-89C7-164B-B8F6-9E3A4C2CB25D}"/>
          </ac:picMkLst>
        </pc:picChg>
      </pc:sldChg>
      <pc:sldChg chg="modSp mod">
        <pc:chgData name="Gould, Justin Andrew" userId="15463c2d-9c86-42f3-b3f3-b1c1760b6ab7" providerId="ADAL" clId="{749B472B-9BB5-B645-B01E-9220D0EB2F1B}" dt="2021-07-19T13:18:53.842" v="26" actId="20577"/>
        <pc:sldMkLst>
          <pc:docMk/>
          <pc:sldMk cId="3422462403" sldId="327"/>
        </pc:sldMkLst>
        <pc:spChg chg="mod">
          <ac:chgData name="Gould, Justin Andrew" userId="15463c2d-9c86-42f3-b3f3-b1c1760b6ab7" providerId="ADAL" clId="{749B472B-9BB5-B645-B01E-9220D0EB2F1B}" dt="2021-07-19T13:18:53.842" v="26" actId="20577"/>
          <ac:spMkLst>
            <pc:docMk/>
            <pc:sldMk cId="3422462403" sldId="327"/>
            <ac:spMk id="9" creationId="{10537F9D-A113-A044-A4A5-98EE1B5E84E2}"/>
          </ac:spMkLst>
        </pc:spChg>
      </pc:sldChg>
    </pc:docChg>
  </pc:docChgLst>
  <pc:docChgLst>
    <pc:chgData name="Gould, Justin Andrew" userId="15463c2d-9c86-42f3-b3f3-b1c1760b6ab7" providerId="ADAL" clId="{C74D3430-3703-1D46-829B-761EA82894A9}"/>
    <pc:docChg chg="modSld">
      <pc:chgData name="Gould, Justin Andrew" userId="15463c2d-9c86-42f3-b3f3-b1c1760b6ab7" providerId="ADAL" clId="{C74D3430-3703-1D46-829B-761EA82894A9}" dt="2021-01-26T13:49:58.456" v="25" actId="20577"/>
      <pc:docMkLst>
        <pc:docMk/>
      </pc:docMkLst>
      <pc:sldChg chg="modSp mod">
        <pc:chgData name="Gould, Justin Andrew" userId="15463c2d-9c86-42f3-b3f3-b1c1760b6ab7" providerId="ADAL" clId="{C74D3430-3703-1D46-829B-761EA82894A9}" dt="2021-01-26T13:49:14.497" v="12" actId="20577"/>
        <pc:sldMkLst>
          <pc:docMk/>
          <pc:sldMk cId="1213942492" sldId="256"/>
        </pc:sldMkLst>
        <pc:spChg chg="mod">
          <ac:chgData name="Gould, Justin Andrew" userId="15463c2d-9c86-42f3-b3f3-b1c1760b6ab7" providerId="ADAL" clId="{C74D3430-3703-1D46-829B-761EA82894A9}" dt="2021-01-26T13:49:14.497" v="12" actId="20577"/>
          <ac:spMkLst>
            <pc:docMk/>
            <pc:sldMk cId="1213942492" sldId="256"/>
            <ac:spMk id="3" creationId="{E7C47844-72D0-964C-A61B-067EE416936A}"/>
          </ac:spMkLst>
        </pc:spChg>
      </pc:sldChg>
      <pc:sldChg chg="addSp modSp mod">
        <pc:chgData name="Gould, Justin Andrew" userId="15463c2d-9c86-42f3-b3f3-b1c1760b6ab7" providerId="ADAL" clId="{C74D3430-3703-1D46-829B-761EA82894A9}" dt="2021-01-26T13:49:58.456" v="25" actId="20577"/>
        <pc:sldMkLst>
          <pc:docMk/>
          <pc:sldMk cId="212385993" sldId="257"/>
        </pc:sldMkLst>
        <pc:spChg chg="add mod">
          <ac:chgData name="Gould, Justin Andrew" userId="15463c2d-9c86-42f3-b3f3-b1c1760b6ab7" providerId="ADAL" clId="{C74D3430-3703-1D46-829B-761EA82894A9}" dt="2021-01-26T13:49:58.456" v="25" actId="20577"/>
          <ac:spMkLst>
            <pc:docMk/>
            <pc:sldMk cId="212385993" sldId="257"/>
            <ac:spMk id="7" creationId="{0708FFE2-BF87-C342-9C60-B7BD5AFED41B}"/>
          </ac:spMkLst>
        </pc:spChg>
      </pc:sldChg>
    </pc:docChg>
  </pc:docChgLst>
  <pc:docChgLst>
    <pc:chgData name="Gould, Justin Andrew" userId="15463c2d-9c86-42f3-b3f3-b1c1760b6ab7" providerId="ADAL" clId="{618D0597-1AA0-1D4A-B5B3-741E3E66EEA8}"/>
    <pc:docChg chg="undo custSel addSld delSld modSld sldOrd">
      <pc:chgData name="Gould, Justin Andrew" userId="15463c2d-9c86-42f3-b3f3-b1c1760b6ab7" providerId="ADAL" clId="{618D0597-1AA0-1D4A-B5B3-741E3E66EEA8}" dt="2021-06-23T20:37:34.542" v="2126" actId="20577"/>
      <pc:docMkLst>
        <pc:docMk/>
      </pc:docMkLst>
      <pc:sldChg chg="modSp mod">
        <pc:chgData name="Gould, Justin Andrew" userId="15463c2d-9c86-42f3-b3f3-b1c1760b6ab7" providerId="ADAL" clId="{618D0597-1AA0-1D4A-B5B3-741E3E66EEA8}" dt="2021-06-21T19:20:45.204" v="2112" actId="20577"/>
        <pc:sldMkLst>
          <pc:docMk/>
          <pc:sldMk cId="1213942492" sldId="256"/>
        </pc:sldMkLst>
        <pc:spChg chg="mod">
          <ac:chgData name="Gould, Justin Andrew" userId="15463c2d-9c86-42f3-b3f3-b1c1760b6ab7" providerId="ADAL" clId="{618D0597-1AA0-1D4A-B5B3-741E3E66EEA8}" dt="2021-06-21T19:20:41.337" v="2105" actId="20577"/>
          <ac:spMkLst>
            <pc:docMk/>
            <pc:sldMk cId="1213942492" sldId="256"/>
            <ac:spMk id="2" creationId="{180DD9C9-1864-3A47-B893-D45C60DB6E56}"/>
          </ac:spMkLst>
        </pc:spChg>
        <pc:spChg chg="mod">
          <ac:chgData name="Gould, Justin Andrew" userId="15463c2d-9c86-42f3-b3f3-b1c1760b6ab7" providerId="ADAL" clId="{618D0597-1AA0-1D4A-B5B3-741E3E66EEA8}" dt="2021-06-21T19:20:45.204" v="2112" actId="20577"/>
          <ac:spMkLst>
            <pc:docMk/>
            <pc:sldMk cId="1213942492" sldId="256"/>
            <ac:spMk id="3" creationId="{E7C47844-72D0-964C-A61B-067EE416936A}"/>
          </ac:spMkLst>
        </pc:spChg>
      </pc:sldChg>
      <pc:sldChg chg="modSp add del mod">
        <pc:chgData name="Gould, Justin Andrew" userId="15463c2d-9c86-42f3-b3f3-b1c1760b6ab7" providerId="ADAL" clId="{618D0597-1AA0-1D4A-B5B3-741E3E66EEA8}" dt="2021-06-23T20:37:26.339" v="2120" actId="20577"/>
        <pc:sldMkLst>
          <pc:docMk/>
          <pc:sldMk cId="212385993" sldId="257"/>
        </pc:sldMkLst>
        <pc:spChg chg="mod">
          <ac:chgData name="Gould, Justin Andrew" userId="15463c2d-9c86-42f3-b3f3-b1c1760b6ab7" providerId="ADAL" clId="{618D0597-1AA0-1D4A-B5B3-741E3E66EEA8}" dt="2021-06-21T17:14:14.109" v="69"/>
          <ac:spMkLst>
            <pc:docMk/>
            <pc:sldMk cId="212385993" sldId="257"/>
            <ac:spMk id="7" creationId="{0708FFE2-BF87-C342-9C60-B7BD5AFED41B}"/>
          </ac:spMkLst>
        </pc:spChg>
        <pc:spChg chg="mod">
          <ac:chgData name="Gould, Justin Andrew" userId="15463c2d-9c86-42f3-b3f3-b1c1760b6ab7" providerId="ADAL" clId="{618D0597-1AA0-1D4A-B5B3-741E3E66EEA8}" dt="2021-06-23T20:37:26.339" v="2120" actId="20577"/>
          <ac:spMkLst>
            <pc:docMk/>
            <pc:sldMk cId="212385993" sldId="257"/>
            <ac:spMk id="9" creationId="{10537F9D-A113-A044-A4A5-98EE1B5E84E2}"/>
          </ac:spMkLst>
        </pc:spChg>
      </pc:sldChg>
      <pc:sldChg chg="modSp add mod">
        <pc:chgData name="Gould, Justin Andrew" userId="15463c2d-9c86-42f3-b3f3-b1c1760b6ab7" providerId="ADAL" clId="{618D0597-1AA0-1D4A-B5B3-741E3E66EEA8}" dt="2021-06-21T19:11:46.246" v="1952" actId="20577"/>
        <pc:sldMkLst>
          <pc:docMk/>
          <pc:sldMk cId="1087328320" sldId="258"/>
        </pc:sldMkLst>
        <pc:spChg chg="mod">
          <ac:chgData name="Gould, Justin Andrew" userId="15463c2d-9c86-42f3-b3f3-b1c1760b6ab7" providerId="ADAL" clId="{618D0597-1AA0-1D4A-B5B3-741E3E66EEA8}" dt="2021-06-21T19:11:22.769" v="1840" actId="20577"/>
          <ac:spMkLst>
            <pc:docMk/>
            <pc:sldMk cId="1087328320" sldId="258"/>
            <ac:spMk id="6" creationId="{25E3562F-8ED1-744A-A25B-73FC523690D2}"/>
          </ac:spMkLst>
        </pc:spChg>
        <pc:spChg chg="mod">
          <ac:chgData name="Gould, Justin Andrew" userId="15463c2d-9c86-42f3-b3f3-b1c1760b6ab7" providerId="ADAL" clId="{618D0597-1AA0-1D4A-B5B3-741E3E66EEA8}" dt="2021-06-21T17:14:14.109" v="69"/>
          <ac:spMkLst>
            <pc:docMk/>
            <pc:sldMk cId="1087328320" sldId="258"/>
            <ac:spMk id="8" creationId="{6FA0EDD3-9325-0249-A7BC-4D1F3EEB05F5}"/>
          </ac:spMkLst>
        </pc:spChg>
        <pc:spChg chg="mod">
          <ac:chgData name="Gould, Justin Andrew" userId="15463c2d-9c86-42f3-b3f3-b1c1760b6ab7" providerId="ADAL" clId="{618D0597-1AA0-1D4A-B5B3-741E3E66EEA8}" dt="2021-06-21T19:11:46.246" v="1952" actId="20577"/>
          <ac:spMkLst>
            <pc:docMk/>
            <pc:sldMk cId="1087328320" sldId="258"/>
            <ac:spMk id="9" creationId="{10537F9D-A113-A044-A4A5-98EE1B5E84E2}"/>
          </ac:spMkLst>
        </pc:spChg>
      </pc:sldChg>
      <pc:sldChg chg="modSp add">
        <pc:chgData name="Gould, Justin Andrew" userId="15463c2d-9c86-42f3-b3f3-b1c1760b6ab7" providerId="ADAL" clId="{618D0597-1AA0-1D4A-B5B3-741E3E66EEA8}" dt="2021-06-21T17:14:14.109" v="69"/>
        <pc:sldMkLst>
          <pc:docMk/>
          <pc:sldMk cId="2670448423" sldId="259"/>
        </pc:sldMkLst>
        <pc:spChg chg="mod">
          <ac:chgData name="Gould, Justin Andrew" userId="15463c2d-9c86-42f3-b3f3-b1c1760b6ab7" providerId="ADAL" clId="{618D0597-1AA0-1D4A-B5B3-741E3E66EEA8}" dt="2021-06-21T17:14:14.109" v="69"/>
          <ac:spMkLst>
            <pc:docMk/>
            <pc:sldMk cId="2670448423" sldId="259"/>
            <ac:spMk id="11" creationId="{B150875A-585A-C244-842F-3FB1541CEC4B}"/>
          </ac:spMkLst>
        </pc:spChg>
      </pc:sldChg>
      <pc:sldChg chg="modSp add">
        <pc:chgData name="Gould, Justin Andrew" userId="15463c2d-9c86-42f3-b3f3-b1c1760b6ab7" providerId="ADAL" clId="{618D0597-1AA0-1D4A-B5B3-741E3E66EEA8}" dt="2021-06-21T17:14:14.109" v="69"/>
        <pc:sldMkLst>
          <pc:docMk/>
          <pc:sldMk cId="2620384041" sldId="260"/>
        </pc:sldMkLst>
        <pc:spChg chg="mod">
          <ac:chgData name="Gould, Justin Andrew" userId="15463c2d-9c86-42f3-b3f3-b1c1760b6ab7" providerId="ADAL" clId="{618D0597-1AA0-1D4A-B5B3-741E3E66EEA8}" dt="2021-06-21T17:14:14.109" v="69"/>
          <ac:spMkLst>
            <pc:docMk/>
            <pc:sldMk cId="2620384041" sldId="260"/>
            <ac:spMk id="13" creationId="{0CDDA75C-9174-0A49-8376-3F49829368B0}"/>
          </ac:spMkLst>
        </pc:spChg>
      </pc:sldChg>
      <pc:sldChg chg="modSp add">
        <pc:chgData name="Gould, Justin Andrew" userId="15463c2d-9c86-42f3-b3f3-b1c1760b6ab7" providerId="ADAL" clId="{618D0597-1AA0-1D4A-B5B3-741E3E66EEA8}" dt="2021-06-21T17:14:14.109" v="69"/>
        <pc:sldMkLst>
          <pc:docMk/>
          <pc:sldMk cId="4008965802" sldId="261"/>
        </pc:sldMkLst>
        <pc:spChg chg="mod">
          <ac:chgData name="Gould, Justin Andrew" userId="15463c2d-9c86-42f3-b3f3-b1c1760b6ab7" providerId="ADAL" clId="{618D0597-1AA0-1D4A-B5B3-741E3E66EEA8}" dt="2021-06-21T17:14:14.109" v="69"/>
          <ac:spMkLst>
            <pc:docMk/>
            <pc:sldMk cId="4008965802" sldId="261"/>
            <ac:spMk id="43" creationId="{2C0733E2-CAA7-AA46-8D65-36741F39580E}"/>
          </ac:spMkLst>
        </pc:spChg>
      </pc:sldChg>
      <pc:sldChg chg="modSp add">
        <pc:chgData name="Gould, Justin Andrew" userId="15463c2d-9c86-42f3-b3f3-b1c1760b6ab7" providerId="ADAL" clId="{618D0597-1AA0-1D4A-B5B3-741E3E66EEA8}" dt="2021-06-21T17:14:14.109" v="69"/>
        <pc:sldMkLst>
          <pc:docMk/>
          <pc:sldMk cId="2237967968" sldId="262"/>
        </pc:sldMkLst>
        <pc:spChg chg="mod">
          <ac:chgData name="Gould, Justin Andrew" userId="15463c2d-9c86-42f3-b3f3-b1c1760b6ab7" providerId="ADAL" clId="{618D0597-1AA0-1D4A-B5B3-741E3E66EEA8}" dt="2021-06-21T17:14:14.109" v="69"/>
          <ac:spMkLst>
            <pc:docMk/>
            <pc:sldMk cId="2237967968" sldId="262"/>
            <ac:spMk id="8" creationId="{894A0E6B-47E9-2842-A8E4-225FF3BE79A8}"/>
          </ac:spMkLst>
        </pc:spChg>
      </pc:sldChg>
      <pc:sldChg chg="modSp add">
        <pc:chgData name="Gould, Justin Andrew" userId="15463c2d-9c86-42f3-b3f3-b1c1760b6ab7" providerId="ADAL" clId="{618D0597-1AA0-1D4A-B5B3-741E3E66EEA8}" dt="2021-06-21T17:14:14.109" v="69"/>
        <pc:sldMkLst>
          <pc:docMk/>
          <pc:sldMk cId="1382055610" sldId="263"/>
        </pc:sldMkLst>
        <pc:spChg chg="mod">
          <ac:chgData name="Gould, Justin Andrew" userId="15463c2d-9c86-42f3-b3f3-b1c1760b6ab7" providerId="ADAL" clId="{618D0597-1AA0-1D4A-B5B3-741E3E66EEA8}" dt="2021-06-21T17:14:14.109" v="69"/>
          <ac:spMkLst>
            <pc:docMk/>
            <pc:sldMk cId="1382055610" sldId="263"/>
            <ac:spMk id="8" creationId="{E447FC33-52AE-834B-8416-D0030B61B7C1}"/>
          </ac:spMkLst>
        </pc:spChg>
      </pc:sldChg>
      <pc:sldChg chg="modSp add">
        <pc:chgData name="Gould, Justin Andrew" userId="15463c2d-9c86-42f3-b3f3-b1c1760b6ab7" providerId="ADAL" clId="{618D0597-1AA0-1D4A-B5B3-741E3E66EEA8}" dt="2021-06-21T17:14:14.109" v="69"/>
        <pc:sldMkLst>
          <pc:docMk/>
          <pc:sldMk cId="3791702437" sldId="264"/>
        </pc:sldMkLst>
        <pc:spChg chg="mod">
          <ac:chgData name="Gould, Justin Andrew" userId="15463c2d-9c86-42f3-b3f3-b1c1760b6ab7" providerId="ADAL" clId="{618D0597-1AA0-1D4A-B5B3-741E3E66EEA8}" dt="2021-06-21T17:14:14.109" v="69"/>
          <ac:spMkLst>
            <pc:docMk/>
            <pc:sldMk cId="3791702437" sldId="264"/>
            <ac:spMk id="8" creationId="{A1F37FC8-EB86-B447-9C3A-4BC66AAC1EDD}"/>
          </ac:spMkLst>
        </pc:spChg>
      </pc:sldChg>
      <pc:sldChg chg="modSp add">
        <pc:chgData name="Gould, Justin Andrew" userId="15463c2d-9c86-42f3-b3f3-b1c1760b6ab7" providerId="ADAL" clId="{618D0597-1AA0-1D4A-B5B3-741E3E66EEA8}" dt="2021-06-21T17:14:14.109" v="69"/>
        <pc:sldMkLst>
          <pc:docMk/>
          <pc:sldMk cId="1158606795" sldId="265"/>
        </pc:sldMkLst>
        <pc:spChg chg="mod">
          <ac:chgData name="Gould, Justin Andrew" userId="15463c2d-9c86-42f3-b3f3-b1c1760b6ab7" providerId="ADAL" clId="{618D0597-1AA0-1D4A-B5B3-741E3E66EEA8}" dt="2021-06-21T17:14:14.109" v="69"/>
          <ac:spMkLst>
            <pc:docMk/>
            <pc:sldMk cId="1158606795" sldId="265"/>
            <ac:spMk id="8" creationId="{82A93CEC-E4DF-FC4A-8009-1D70CEB37EB0}"/>
          </ac:spMkLst>
        </pc:spChg>
      </pc:sldChg>
      <pc:sldChg chg="modSp add">
        <pc:chgData name="Gould, Justin Andrew" userId="15463c2d-9c86-42f3-b3f3-b1c1760b6ab7" providerId="ADAL" clId="{618D0597-1AA0-1D4A-B5B3-741E3E66EEA8}" dt="2021-06-21T17:14:14.109" v="69"/>
        <pc:sldMkLst>
          <pc:docMk/>
          <pc:sldMk cId="336100372" sldId="266"/>
        </pc:sldMkLst>
        <pc:spChg chg="mod">
          <ac:chgData name="Gould, Justin Andrew" userId="15463c2d-9c86-42f3-b3f3-b1c1760b6ab7" providerId="ADAL" clId="{618D0597-1AA0-1D4A-B5B3-741E3E66EEA8}" dt="2021-06-21T17:14:14.109" v="69"/>
          <ac:spMkLst>
            <pc:docMk/>
            <pc:sldMk cId="336100372" sldId="266"/>
            <ac:spMk id="8" creationId="{11B1D7AF-717F-E447-B959-71BFCD8DDCB4}"/>
          </ac:spMkLst>
        </pc:spChg>
      </pc:sldChg>
      <pc:sldChg chg="modSp add">
        <pc:chgData name="Gould, Justin Andrew" userId="15463c2d-9c86-42f3-b3f3-b1c1760b6ab7" providerId="ADAL" clId="{618D0597-1AA0-1D4A-B5B3-741E3E66EEA8}" dt="2021-06-21T17:14:14.109" v="69"/>
        <pc:sldMkLst>
          <pc:docMk/>
          <pc:sldMk cId="3660691449" sldId="268"/>
        </pc:sldMkLst>
        <pc:spChg chg="mod">
          <ac:chgData name="Gould, Justin Andrew" userId="15463c2d-9c86-42f3-b3f3-b1c1760b6ab7" providerId="ADAL" clId="{618D0597-1AA0-1D4A-B5B3-741E3E66EEA8}" dt="2021-06-21T17:14:14.109" v="69"/>
          <ac:spMkLst>
            <pc:docMk/>
            <pc:sldMk cId="3660691449" sldId="268"/>
            <ac:spMk id="10" creationId="{D8E5E0E7-9C89-EC4A-811F-55CF4898B05C}"/>
          </ac:spMkLst>
        </pc:spChg>
      </pc:sldChg>
      <pc:sldChg chg="modSp add">
        <pc:chgData name="Gould, Justin Andrew" userId="15463c2d-9c86-42f3-b3f3-b1c1760b6ab7" providerId="ADAL" clId="{618D0597-1AA0-1D4A-B5B3-741E3E66EEA8}" dt="2021-06-21T17:14:14.109" v="69"/>
        <pc:sldMkLst>
          <pc:docMk/>
          <pc:sldMk cId="886710257" sldId="270"/>
        </pc:sldMkLst>
        <pc:spChg chg="mod">
          <ac:chgData name="Gould, Justin Andrew" userId="15463c2d-9c86-42f3-b3f3-b1c1760b6ab7" providerId="ADAL" clId="{618D0597-1AA0-1D4A-B5B3-741E3E66EEA8}" dt="2021-06-21T17:14:14.109" v="69"/>
          <ac:spMkLst>
            <pc:docMk/>
            <pc:sldMk cId="886710257" sldId="270"/>
            <ac:spMk id="8" creationId="{F68E158C-92CC-524E-8819-926377481A4E}"/>
          </ac:spMkLst>
        </pc:spChg>
      </pc:sldChg>
      <pc:sldChg chg="modSp add">
        <pc:chgData name="Gould, Justin Andrew" userId="15463c2d-9c86-42f3-b3f3-b1c1760b6ab7" providerId="ADAL" clId="{618D0597-1AA0-1D4A-B5B3-741E3E66EEA8}" dt="2021-06-21T17:14:14.109" v="69"/>
        <pc:sldMkLst>
          <pc:docMk/>
          <pc:sldMk cId="2626310338" sldId="271"/>
        </pc:sldMkLst>
        <pc:spChg chg="mod">
          <ac:chgData name="Gould, Justin Andrew" userId="15463c2d-9c86-42f3-b3f3-b1c1760b6ab7" providerId="ADAL" clId="{618D0597-1AA0-1D4A-B5B3-741E3E66EEA8}" dt="2021-06-21T17:14:14.109" v="69"/>
          <ac:spMkLst>
            <pc:docMk/>
            <pc:sldMk cId="2626310338" sldId="271"/>
            <ac:spMk id="19" creationId="{D59DBD97-F0D6-904D-913B-C335CA808C11}"/>
          </ac:spMkLst>
        </pc:spChg>
      </pc:sldChg>
      <pc:sldChg chg="modSp add mod">
        <pc:chgData name="Gould, Justin Andrew" userId="15463c2d-9c86-42f3-b3f3-b1c1760b6ab7" providerId="ADAL" clId="{618D0597-1AA0-1D4A-B5B3-741E3E66EEA8}" dt="2021-06-21T18:13:59.932" v="1045" actId="20577"/>
        <pc:sldMkLst>
          <pc:docMk/>
          <pc:sldMk cId="2552417756" sldId="272"/>
        </pc:sldMkLst>
        <pc:spChg chg="mod">
          <ac:chgData name="Gould, Justin Andrew" userId="15463c2d-9c86-42f3-b3f3-b1c1760b6ab7" providerId="ADAL" clId="{618D0597-1AA0-1D4A-B5B3-741E3E66EEA8}" dt="2021-06-21T17:57:26.212" v="888" actId="20577"/>
          <ac:spMkLst>
            <pc:docMk/>
            <pc:sldMk cId="2552417756" sldId="272"/>
            <ac:spMk id="6" creationId="{25E3562F-8ED1-744A-A25B-73FC523690D2}"/>
          </ac:spMkLst>
        </pc:spChg>
        <pc:spChg chg="mod">
          <ac:chgData name="Gould, Justin Andrew" userId="15463c2d-9c86-42f3-b3f3-b1c1760b6ab7" providerId="ADAL" clId="{618D0597-1AA0-1D4A-B5B3-741E3E66EEA8}" dt="2021-06-21T17:14:14.109" v="69"/>
          <ac:spMkLst>
            <pc:docMk/>
            <pc:sldMk cId="2552417756" sldId="272"/>
            <ac:spMk id="8" creationId="{75A885E8-EE8F-2941-B602-E739F7FAC104}"/>
          </ac:spMkLst>
        </pc:spChg>
        <pc:spChg chg="mod">
          <ac:chgData name="Gould, Justin Andrew" userId="15463c2d-9c86-42f3-b3f3-b1c1760b6ab7" providerId="ADAL" clId="{618D0597-1AA0-1D4A-B5B3-741E3E66EEA8}" dt="2021-06-21T18:13:59.932" v="1045" actId="20577"/>
          <ac:spMkLst>
            <pc:docMk/>
            <pc:sldMk cId="2552417756" sldId="272"/>
            <ac:spMk id="9" creationId="{10537F9D-A113-A044-A4A5-98EE1B5E84E2}"/>
          </ac:spMkLst>
        </pc:spChg>
      </pc:sldChg>
      <pc:sldChg chg="modSp add del mod">
        <pc:chgData name="Gould, Justin Andrew" userId="15463c2d-9c86-42f3-b3f3-b1c1760b6ab7" providerId="ADAL" clId="{618D0597-1AA0-1D4A-B5B3-741E3E66EEA8}" dt="2021-06-21T17:56:01.603" v="871" actId="2696"/>
        <pc:sldMkLst>
          <pc:docMk/>
          <pc:sldMk cId="2833130356" sldId="273"/>
        </pc:sldMkLst>
        <pc:spChg chg="mod">
          <ac:chgData name="Gould, Justin Andrew" userId="15463c2d-9c86-42f3-b3f3-b1c1760b6ab7" providerId="ADAL" clId="{618D0597-1AA0-1D4A-B5B3-741E3E66EEA8}" dt="2021-06-21T17:14:14.109" v="69"/>
          <ac:spMkLst>
            <pc:docMk/>
            <pc:sldMk cId="2833130356" sldId="273"/>
            <ac:spMk id="8" creationId="{94463BB5-F6D6-8948-B19C-49C531D1E978}"/>
          </ac:spMkLst>
        </pc:spChg>
        <pc:spChg chg="mod">
          <ac:chgData name="Gould, Justin Andrew" userId="15463c2d-9c86-42f3-b3f3-b1c1760b6ab7" providerId="ADAL" clId="{618D0597-1AA0-1D4A-B5B3-741E3E66EEA8}" dt="2021-06-21T17:41:42.275" v="596" actId="20577"/>
          <ac:spMkLst>
            <pc:docMk/>
            <pc:sldMk cId="2833130356" sldId="273"/>
            <ac:spMk id="9" creationId="{10537F9D-A113-A044-A4A5-98EE1B5E84E2}"/>
          </ac:spMkLst>
        </pc:spChg>
      </pc:sldChg>
      <pc:sldChg chg="modSp add">
        <pc:chgData name="Gould, Justin Andrew" userId="15463c2d-9c86-42f3-b3f3-b1c1760b6ab7" providerId="ADAL" clId="{618D0597-1AA0-1D4A-B5B3-741E3E66EEA8}" dt="2021-06-21T17:14:14.109" v="69"/>
        <pc:sldMkLst>
          <pc:docMk/>
          <pc:sldMk cId="3829415482" sldId="278"/>
        </pc:sldMkLst>
        <pc:spChg chg="mod">
          <ac:chgData name="Gould, Justin Andrew" userId="15463c2d-9c86-42f3-b3f3-b1c1760b6ab7" providerId="ADAL" clId="{618D0597-1AA0-1D4A-B5B3-741E3E66EEA8}" dt="2021-06-21T17:14:14.109" v="69"/>
          <ac:spMkLst>
            <pc:docMk/>
            <pc:sldMk cId="3829415482" sldId="278"/>
            <ac:spMk id="10" creationId="{7621E555-E82E-1945-ACCA-BE8975895565}"/>
          </ac:spMkLst>
        </pc:spChg>
      </pc:sldChg>
      <pc:sldChg chg="modSp add">
        <pc:chgData name="Gould, Justin Andrew" userId="15463c2d-9c86-42f3-b3f3-b1c1760b6ab7" providerId="ADAL" clId="{618D0597-1AA0-1D4A-B5B3-741E3E66EEA8}" dt="2021-06-21T17:14:14.109" v="69"/>
        <pc:sldMkLst>
          <pc:docMk/>
          <pc:sldMk cId="1891288911" sldId="279"/>
        </pc:sldMkLst>
        <pc:spChg chg="mod">
          <ac:chgData name="Gould, Justin Andrew" userId="15463c2d-9c86-42f3-b3f3-b1c1760b6ab7" providerId="ADAL" clId="{618D0597-1AA0-1D4A-B5B3-741E3E66EEA8}" dt="2021-06-21T17:14:14.109" v="69"/>
          <ac:spMkLst>
            <pc:docMk/>
            <pc:sldMk cId="1891288911" sldId="279"/>
            <ac:spMk id="10" creationId="{2D33787C-73F6-2242-9080-AA0AC4BFD3C9}"/>
          </ac:spMkLst>
        </pc:spChg>
      </pc:sldChg>
      <pc:sldChg chg="modSp add">
        <pc:chgData name="Gould, Justin Andrew" userId="15463c2d-9c86-42f3-b3f3-b1c1760b6ab7" providerId="ADAL" clId="{618D0597-1AA0-1D4A-B5B3-741E3E66EEA8}" dt="2021-06-21T17:14:14.109" v="69"/>
        <pc:sldMkLst>
          <pc:docMk/>
          <pc:sldMk cId="183012435" sldId="280"/>
        </pc:sldMkLst>
        <pc:spChg chg="mod">
          <ac:chgData name="Gould, Justin Andrew" userId="15463c2d-9c86-42f3-b3f3-b1c1760b6ab7" providerId="ADAL" clId="{618D0597-1AA0-1D4A-B5B3-741E3E66EEA8}" dt="2021-06-21T17:14:14.109" v="69"/>
          <ac:spMkLst>
            <pc:docMk/>
            <pc:sldMk cId="183012435" sldId="280"/>
            <ac:spMk id="28" creationId="{104AD872-CB0D-E941-9A38-C1900CAF89DC}"/>
          </ac:spMkLst>
        </pc:spChg>
      </pc:sldChg>
      <pc:sldChg chg="modSp add">
        <pc:chgData name="Gould, Justin Andrew" userId="15463c2d-9c86-42f3-b3f3-b1c1760b6ab7" providerId="ADAL" clId="{618D0597-1AA0-1D4A-B5B3-741E3E66EEA8}" dt="2021-06-21T17:14:14.109" v="69"/>
        <pc:sldMkLst>
          <pc:docMk/>
          <pc:sldMk cId="3003953131" sldId="281"/>
        </pc:sldMkLst>
        <pc:spChg chg="mod">
          <ac:chgData name="Gould, Justin Andrew" userId="15463c2d-9c86-42f3-b3f3-b1c1760b6ab7" providerId="ADAL" clId="{618D0597-1AA0-1D4A-B5B3-741E3E66EEA8}" dt="2021-06-21T17:14:14.109" v="69"/>
          <ac:spMkLst>
            <pc:docMk/>
            <pc:sldMk cId="3003953131" sldId="281"/>
            <ac:spMk id="10" creationId="{D757CCB4-D84F-6249-A55B-806DE51DF35A}"/>
          </ac:spMkLst>
        </pc:spChg>
      </pc:sldChg>
      <pc:sldChg chg="modSp add">
        <pc:chgData name="Gould, Justin Andrew" userId="15463c2d-9c86-42f3-b3f3-b1c1760b6ab7" providerId="ADAL" clId="{618D0597-1AA0-1D4A-B5B3-741E3E66EEA8}" dt="2021-06-21T17:14:14.109" v="69"/>
        <pc:sldMkLst>
          <pc:docMk/>
          <pc:sldMk cId="295963867" sldId="282"/>
        </pc:sldMkLst>
        <pc:spChg chg="mod">
          <ac:chgData name="Gould, Justin Andrew" userId="15463c2d-9c86-42f3-b3f3-b1c1760b6ab7" providerId="ADAL" clId="{618D0597-1AA0-1D4A-B5B3-741E3E66EEA8}" dt="2021-06-21T17:14:14.109" v="69"/>
          <ac:spMkLst>
            <pc:docMk/>
            <pc:sldMk cId="295963867" sldId="282"/>
            <ac:spMk id="8" creationId="{954B366E-46E4-A64A-BF15-62EDDA6624E8}"/>
          </ac:spMkLst>
        </pc:spChg>
      </pc:sldChg>
      <pc:sldChg chg="modSp add del ord">
        <pc:chgData name="Gould, Justin Andrew" userId="15463c2d-9c86-42f3-b3f3-b1c1760b6ab7" providerId="ADAL" clId="{618D0597-1AA0-1D4A-B5B3-741E3E66EEA8}" dt="2021-06-21T18:04:19.263" v="908" actId="20578"/>
        <pc:sldMkLst>
          <pc:docMk/>
          <pc:sldMk cId="4279869107" sldId="283"/>
        </pc:sldMkLst>
        <pc:spChg chg="mod">
          <ac:chgData name="Gould, Justin Andrew" userId="15463c2d-9c86-42f3-b3f3-b1c1760b6ab7" providerId="ADAL" clId="{618D0597-1AA0-1D4A-B5B3-741E3E66EEA8}" dt="2021-06-21T17:57:37.967" v="890"/>
          <ac:spMkLst>
            <pc:docMk/>
            <pc:sldMk cId="4279869107" sldId="283"/>
            <ac:spMk id="8" creationId="{8B3103EA-440D-1C4B-B4DB-0ACC3F30F1F7}"/>
          </ac:spMkLst>
        </pc:spChg>
      </pc:sldChg>
      <pc:sldChg chg="modSp add">
        <pc:chgData name="Gould, Justin Andrew" userId="15463c2d-9c86-42f3-b3f3-b1c1760b6ab7" providerId="ADAL" clId="{618D0597-1AA0-1D4A-B5B3-741E3E66EEA8}" dt="2021-06-21T17:14:14.109" v="69"/>
        <pc:sldMkLst>
          <pc:docMk/>
          <pc:sldMk cId="1124151007" sldId="284"/>
        </pc:sldMkLst>
        <pc:spChg chg="mod">
          <ac:chgData name="Gould, Justin Andrew" userId="15463c2d-9c86-42f3-b3f3-b1c1760b6ab7" providerId="ADAL" clId="{618D0597-1AA0-1D4A-B5B3-741E3E66EEA8}" dt="2021-06-21T17:14:14.109" v="69"/>
          <ac:spMkLst>
            <pc:docMk/>
            <pc:sldMk cId="1124151007" sldId="284"/>
            <ac:spMk id="29" creationId="{685241C7-59EA-274F-9B2D-734CC12B7BA1}"/>
          </ac:spMkLst>
        </pc:spChg>
      </pc:sldChg>
      <pc:sldChg chg="modSp add">
        <pc:chgData name="Gould, Justin Andrew" userId="15463c2d-9c86-42f3-b3f3-b1c1760b6ab7" providerId="ADAL" clId="{618D0597-1AA0-1D4A-B5B3-741E3E66EEA8}" dt="2021-06-21T17:14:14.109" v="69"/>
        <pc:sldMkLst>
          <pc:docMk/>
          <pc:sldMk cId="3300803777" sldId="285"/>
        </pc:sldMkLst>
        <pc:spChg chg="mod">
          <ac:chgData name="Gould, Justin Andrew" userId="15463c2d-9c86-42f3-b3f3-b1c1760b6ab7" providerId="ADAL" clId="{618D0597-1AA0-1D4A-B5B3-741E3E66EEA8}" dt="2021-06-21T17:14:14.109" v="69"/>
          <ac:spMkLst>
            <pc:docMk/>
            <pc:sldMk cId="3300803777" sldId="285"/>
            <ac:spMk id="10" creationId="{C5DBDD6D-7A54-4744-8466-EF22190020E5}"/>
          </ac:spMkLst>
        </pc:spChg>
      </pc:sldChg>
      <pc:sldChg chg="modSp add">
        <pc:chgData name="Gould, Justin Andrew" userId="15463c2d-9c86-42f3-b3f3-b1c1760b6ab7" providerId="ADAL" clId="{618D0597-1AA0-1D4A-B5B3-741E3E66EEA8}" dt="2021-06-21T17:14:14.109" v="69"/>
        <pc:sldMkLst>
          <pc:docMk/>
          <pc:sldMk cId="2860704346" sldId="286"/>
        </pc:sldMkLst>
        <pc:spChg chg="mod">
          <ac:chgData name="Gould, Justin Andrew" userId="15463c2d-9c86-42f3-b3f3-b1c1760b6ab7" providerId="ADAL" clId="{618D0597-1AA0-1D4A-B5B3-741E3E66EEA8}" dt="2021-06-21T17:14:14.109" v="69"/>
          <ac:spMkLst>
            <pc:docMk/>
            <pc:sldMk cId="2860704346" sldId="286"/>
            <ac:spMk id="10" creationId="{75D67259-06EC-B64F-9F28-D44D057627D4}"/>
          </ac:spMkLst>
        </pc:spChg>
      </pc:sldChg>
      <pc:sldChg chg="modSp add">
        <pc:chgData name="Gould, Justin Andrew" userId="15463c2d-9c86-42f3-b3f3-b1c1760b6ab7" providerId="ADAL" clId="{618D0597-1AA0-1D4A-B5B3-741E3E66EEA8}" dt="2021-06-21T17:14:14.109" v="69"/>
        <pc:sldMkLst>
          <pc:docMk/>
          <pc:sldMk cId="2026623102" sldId="287"/>
        </pc:sldMkLst>
        <pc:spChg chg="mod">
          <ac:chgData name="Gould, Justin Andrew" userId="15463c2d-9c86-42f3-b3f3-b1c1760b6ab7" providerId="ADAL" clId="{618D0597-1AA0-1D4A-B5B3-741E3E66EEA8}" dt="2021-06-21T17:14:14.109" v="69"/>
          <ac:spMkLst>
            <pc:docMk/>
            <pc:sldMk cId="2026623102" sldId="287"/>
            <ac:spMk id="10" creationId="{ACE0C87B-C3E6-9148-B2A4-E7DABD3BAC1F}"/>
          </ac:spMkLst>
        </pc:spChg>
      </pc:sldChg>
      <pc:sldChg chg="modSp add">
        <pc:chgData name="Gould, Justin Andrew" userId="15463c2d-9c86-42f3-b3f3-b1c1760b6ab7" providerId="ADAL" clId="{618D0597-1AA0-1D4A-B5B3-741E3E66EEA8}" dt="2021-06-21T17:14:14.109" v="69"/>
        <pc:sldMkLst>
          <pc:docMk/>
          <pc:sldMk cId="2475964374" sldId="288"/>
        </pc:sldMkLst>
        <pc:spChg chg="mod">
          <ac:chgData name="Gould, Justin Andrew" userId="15463c2d-9c86-42f3-b3f3-b1c1760b6ab7" providerId="ADAL" clId="{618D0597-1AA0-1D4A-B5B3-741E3E66EEA8}" dt="2021-06-21T17:14:14.109" v="69"/>
          <ac:spMkLst>
            <pc:docMk/>
            <pc:sldMk cId="2475964374" sldId="288"/>
            <ac:spMk id="10" creationId="{5127C7BB-720E-D745-AF62-839B699FCC0D}"/>
          </ac:spMkLst>
        </pc:spChg>
      </pc:sldChg>
      <pc:sldChg chg="modSp add">
        <pc:chgData name="Gould, Justin Andrew" userId="15463c2d-9c86-42f3-b3f3-b1c1760b6ab7" providerId="ADAL" clId="{618D0597-1AA0-1D4A-B5B3-741E3E66EEA8}" dt="2021-06-21T17:14:14.109" v="69"/>
        <pc:sldMkLst>
          <pc:docMk/>
          <pc:sldMk cId="3345183031" sldId="289"/>
        </pc:sldMkLst>
        <pc:spChg chg="mod">
          <ac:chgData name="Gould, Justin Andrew" userId="15463c2d-9c86-42f3-b3f3-b1c1760b6ab7" providerId="ADAL" clId="{618D0597-1AA0-1D4A-B5B3-741E3E66EEA8}" dt="2021-06-21T17:14:14.109" v="69"/>
          <ac:spMkLst>
            <pc:docMk/>
            <pc:sldMk cId="3345183031" sldId="289"/>
            <ac:spMk id="13" creationId="{CC183977-5D49-AA44-BAE8-91DE69131875}"/>
          </ac:spMkLst>
        </pc:spChg>
      </pc:sldChg>
      <pc:sldChg chg="modSp add">
        <pc:chgData name="Gould, Justin Andrew" userId="15463c2d-9c86-42f3-b3f3-b1c1760b6ab7" providerId="ADAL" clId="{618D0597-1AA0-1D4A-B5B3-741E3E66EEA8}" dt="2021-06-21T17:14:14.109" v="69"/>
        <pc:sldMkLst>
          <pc:docMk/>
          <pc:sldMk cId="3824856000" sldId="290"/>
        </pc:sldMkLst>
        <pc:spChg chg="mod">
          <ac:chgData name="Gould, Justin Andrew" userId="15463c2d-9c86-42f3-b3f3-b1c1760b6ab7" providerId="ADAL" clId="{618D0597-1AA0-1D4A-B5B3-741E3E66EEA8}" dt="2021-06-21T17:14:14.109" v="69"/>
          <ac:spMkLst>
            <pc:docMk/>
            <pc:sldMk cId="3824856000" sldId="290"/>
            <ac:spMk id="14" creationId="{5698B280-516E-6841-8A60-8CFD15B52C64}"/>
          </ac:spMkLst>
        </pc:spChg>
      </pc:sldChg>
      <pc:sldChg chg="modSp add">
        <pc:chgData name="Gould, Justin Andrew" userId="15463c2d-9c86-42f3-b3f3-b1c1760b6ab7" providerId="ADAL" clId="{618D0597-1AA0-1D4A-B5B3-741E3E66EEA8}" dt="2021-06-21T17:14:14.109" v="69"/>
        <pc:sldMkLst>
          <pc:docMk/>
          <pc:sldMk cId="2628677938" sldId="291"/>
        </pc:sldMkLst>
        <pc:spChg chg="mod">
          <ac:chgData name="Gould, Justin Andrew" userId="15463c2d-9c86-42f3-b3f3-b1c1760b6ab7" providerId="ADAL" clId="{618D0597-1AA0-1D4A-B5B3-741E3E66EEA8}" dt="2021-06-21T17:14:14.109" v="69"/>
          <ac:spMkLst>
            <pc:docMk/>
            <pc:sldMk cId="2628677938" sldId="291"/>
            <ac:spMk id="10" creationId="{31DE7DBE-DB42-E649-A22B-0BBF25EE6986}"/>
          </ac:spMkLst>
        </pc:spChg>
      </pc:sldChg>
      <pc:sldChg chg="modSp add">
        <pc:chgData name="Gould, Justin Andrew" userId="15463c2d-9c86-42f3-b3f3-b1c1760b6ab7" providerId="ADAL" clId="{618D0597-1AA0-1D4A-B5B3-741E3E66EEA8}" dt="2021-06-21T17:14:14.109" v="69"/>
        <pc:sldMkLst>
          <pc:docMk/>
          <pc:sldMk cId="975530986" sldId="292"/>
        </pc:sldMkLst>
        <pc:spChg chg="mod">
          <ac:chgData name="Gould, Justin Andrew" userId="15463c2d-9c86-42f3-b3f3-b1c1760b6ab7" providerId="ADAL" clId="{618D0597-1AA0-1D4A-B5B3-741E3E66EEA8}" dt="2021-06-21T17:14:14.109" v="69"/>
          <ac:spMkLst>
            <pc:docMk/>
            <pc:sldMk cId="975530986" sldId="292"/>
            <ac:spMk id="9" creationId="{A7B17D14-E6D8-1945-914E-5D58D8C6DD86}"/>
          </ac:spMkLst>
        </pc:spChg>
      </pc:sldChg>
      <pc:sldChg chg="modSp add">
        <pc:chgData name="Gould, Justin Andrew" userId="15463c2d-9c86-42f3-b3f3-b1c1760b6ab7" providerId="ADAL" clId="{618D0597-1AA0-1D4A-B5B3-741E3E66EEA8}" dt="2021-06-21T17:14:14.109" v="69"/>
        <pc:sldMkLst>
          <pc:docMk/>
          <pc:sldMk cId="2578992576" sldId="293"/>
        </pc:sldMkLst>
        <pc:spChg chg="mod">
          <ac:chgData name="Gould, Justin Andrew" userId="15463c2d-9c86-42f3-b3f3-b1c1760b6ab7" providerId="ADAL" clId="{618D0597-1AA0-1D4A-B5B3-741E3E66EEA8}" dt="2021-06-21T17:14:14.109" v="69"/>
          <ac:spMkLst>
            <pc:docMk/>
            <pc:sldMk cId="2578992576" sldId="293"/>
            <ac:spMk id="10" creationId="{1A130B5A-7619-2948-AD3A-BB5F18A6A43E}"/>
          </ac:spMkLst>
        </pc:spChg>
      </pc:sldChg>
      <pc:sldChg chg="modSp add">
        <pc:chgData name="Gould, Justin Andrew" userId="15463c2d-9c86-42f3-b3f3-b1c1760b6ab7" providerId="ADAL" clId="{618D0597-1AA0-1D4A-B5B3-741E3E66EEA8}" dt="2021-06-21T17:14:14.109" v="69"/>
        <pc:sldMkLst>
          <pc:docMk/>
          <pc:sldMk cId="2531642461" sldId="294"/>
        </pc:sldMkLst>
        <pc:spChg chg="mod">
          <ac:chgData name="Gould, Justin Andrew" userId="15463c2d-9c86-42f3-b3f3-b1c1760b6ab7" providerId="ADAL" clId="{618D0597-1AA0-1D4A-B5B3-741E3E66EEA8}" dt="2021-06-21T17:14:14.109" v="69"/>
          <ac:spMkLst>
            <pc:docMk/>
            <pc:sldMk cId="2531642461" sldId="294"/>
            <ac:spMk id="10" creationId="{63153CAB-14B6-D94F-B28E-2AAD2B30DB44}"/>
          </ac:spMkLst>
        </pc:spChg>
      </pc:sldChg>
      <pc:sldChg chg="modSp add">
        <pc:chgData name="Gould, Justin Andrew" userId="15463c2d-9c86-42f3-b3f3-b1c1760b6ab7" providerId="ADAL" clId="{618D0597-1AA0-1D4A-B5B3-741E3E66EEA8}" dt="2021-06-21T17:14:14.109" v="69"/>
        <pc:sldMkLst>
          <pc:docMk/>
          <pc:sldMk cId="3706809076" sldId="295"/>
        </pc:sldMkLst>
        <pc:spChg chg="mod">
          <ac:chgData name="Gould, Justin Andrew" userId="15463c2d-9c86-42f3-b3f3-b1c1760b6ab7" providerId="ADAL" clId="{618D0597-1AA0-1D4A-B5B3-741E3E66EEA8}" dt="2021-06-21T17:14:14.109" v="69"/>
          <ac:spMkLst>
            <pc:docMk/>
            <pc:sldMk cId="3706809076" sldId="295"/>
            <ac:spMk id="8" creationId="{C6311B9E-A7B6-2C47-BB01-B6045CBC90A9}"/>
          </ac:spMkLst>
        </pc:spChg>
      </pc:sldChg>
      <pc:sldChg chg="modSp add">
        <pc:chgData name="Gould, Justin Andrew" userId="15463c2d-9c86-42f3-b3f3-b1c1760b6ab7" providerId="ADAL" clId="{618D0597-1AA0-1D4A-B5B3-741E3E66EEA8}" dt="2021-06-21T17:14:14.109" v="69"/>
        <pc:sldMkLst>
          <pc:docMk/>
          <pc:sldMk cId="2217247144" sldId="296"/>
        </pc:sldMkLst>
        <pc:spChg chg="mod">
          <ac:chgData name="Gould, Justin Andrew" userId="15463c2d-9c86-42f3-b3f3-b1c1760b6ab7" providerId="ADAL" clId="{618D0597-1AA0-1D4A-B5B3-741E3E66EEA8}" dt="2021-06-21T17:14:14.109" v="69"/>
          <ac:spMkLst>
            <pc:docMk/>
            <pc:sldMk cId="2217247144" sldId="296"/>
            <ac:spMk id="8" creationId="{E670CACE-412F-F049-BB66-33F43B5687CD}"/>
          </ac:spMkLst>
        </pc:spChg>
      </pc:sldChg>
      <pc:sldChg chg="modSp add ord">
        <pc:chgData name="Gould, Justin Andrew" userId="15463c2d-9c86-42f3-b3f3-b1c1760b6ab7" providerId="ADAL" clId="{618D0597-1AA0-1D4A-B5B3-741E3E66EEA8}" dt="2021-06-21T18:04:19.263" v="908" actId="20578"/>
        <pc:sldMkLst>
          <pc:docMk/>
          <pc:sldMk cId="2047318029" sldId="297"/>
        </pc:sldMkLst>
        <pc:spChg chg="mod">
          <ac:chgData name="Gould, Justin Andrew" userId="15463c2d-9c86-42f3-b3f3-b1c1760b6ab7" providerId="ADAL" clId="{618D0597-1AA0-1D4A-B5B3-741E3E66EEA8}" dt="2021-06-21T17:57:37.967" v="890"/>
          <ac:spMkLst>
            <pc:docMk/>
            <pc:sldMk cId="2047318029" sldId="297"/>
            <ac:spMk id="8" creationId="{4DDE7722-113A-BE4B-81F8-C5AAC57A7A90}"/>
          </ac:spMkLst>
        </pc:spChg>
      </pc:sldChg>
      <pc:sldChg chg="add del">
        <pc:chgData name="Gould, Justin Andrew" userId="15463c2d-9c86-42f3-b3f3-b1c1760b6ab7" providerId="ADAL" clId="{618D0597-1AA0-1D4A-B5B3-741E3E66EEA8}" dt="2021-06-21T17:11:16.228" v="14" actId="2696"/>
        <pc:sldMkLst>
          <pc:docMk/>
          <pc:sldMk cId="4041503873" sldId="297"/>
        </pc:sldMkLst>
      </pc:sldChg>
      <pc:sldChg chg="modSp add ord">
        <pc:chgData name="Gould, Justin Andrew" userId="15463c2d-9c86-42f3-b3f3-b1c1760b6ab7" providerId="ADAL" clId="{618D0597-1AA0-1D4A-B5B3-741E3E66EEA8}" dt="2021-06-21T18:04:19.263" v="908" actId="20578"/>
        <pc:sldMkLst>
          <pc:docMk/>
          <pc:sldMk cId="1636236920" sldId="298"/>
        </pc:sldMkLst>
        <pc:spChg chg="mod">
          <ac:chgData name="Gould, Justin Andrew" userId="15463c2d-9c86-42f3-b3f3-b1c1760b6ab7" providerId="ADAL" clId="{618D0597-1AA0-1D4A-B5B3-741E3E66EEA8}" dt="2021-06-21T17:57:37.967" v="890"/>
          <ac:spMkLst>
            <pc:docMk/>
            <pc:sldMk cId="1636236920" sldId="298"/>
            <ac:spMk id="10" creationId="{BE783953-7322-5C4B-9166-316FCBB2D322}"/>
          </ac:spMkLst>
        </pc:spChg>
      </pc:sldChg>
      <pc:sldChg chg="add del">
        <pc:chgData name="Gould, Justin Andrew" userId="15463c2d-9c86-42f3-b3f3-b1c1760b6ab7" providerId="ADAL" clId="{618D0597-1AA0-1D4A-B5B3-741E3E66EEA8}" dt="2021-06-21T17:11:16.228" v="14" actId="2696"/>
        <pc:sldMkLst>
          <pc:docMk/>
          <pc:sldMk cId="3021919848" sldId="298"/>
        </pc:sldMkLst>
      </pc:sldChg>
      <pc:sldChg chg="add del">
        <pc:chgData name="Gould, Justin Andrew" userId="15463c2d-9c86-42f3-b3f3-b1c1760b6ab7" providerId="ADAL" clId="{618D0597-1AA0-1D4A-B5B3-741E3E66EEA8}" dt="2021-06-21T17:11:16.228" v="14" actId="2696"/>
        <pc:sldMkLst>
          <pc:docMk/>
          <pc:sldMk cId="2850051923" sldId="299"/>
        </pc:sldMkLst>
      </pc:sldChg>
      <pc:sldChg chg="modSp add ord">
        <pc:chgData name="Gould, Justin Andrew" userId="15463c2d-9c86-42f3-b3f3-b1c1760b6ab7" providerId="ADAL" clId="{618D0597-1AA0-1D4A-B5B3-741E3E66EEA8}" dt="2021-06-21T18:04:19.263" v="908" actId="20578"/>
        <pc:sldMkLst>
          <pc:docMk/>
          <pc:sldMk cId="3417433473" sldId="299"/>
        </pc:sldMkLst>
        <pc:spChg chg="mod">
          <ac:chgData name="Gould, Justin Andrew" userId="15463c2d-9c86-42f3-b3f3-b1c1760b6ab7" providerId="ADAL" clId="{618D0597-1AA0-1D4A-B5B3-741E3E66EEA8}" dt="2021-06-21T17:57:37.967" v="890"/>
          <ac:spMkLst>
            <pc:docMk/>
            <pc:sldMk cId="3417433473" sldId="299"/>
            <ac:spMk id="10" creationId="{B8445884-7184-194F-B56D-F085CEC8BBEA}"/>
          </ac:spMkLst>
        </pc:spChg>
      </pc:sldChg>
      <pc:sldChg chg="modSp add ord">
        <pc:chgData name="Gould, Justin Andrew" userId="15463c2d-9c86-42f3-b3f3-b1c1760b6ab7" providerId="ADAL" clId="{618D0597-1AA0-1D4A-B5B3-741E3E66EEA8}" dt="2021-06-21T18:04:19.263" v="908" actId="20578"/>
        <pc:sldMkLst>
          <pc:docMk/>
          <pc:sldMk cId="143719286" sldId="300"/>
        </pc:sldMkLst>
        <pc:spChg chg="mod">
          <ac:chgData name="Gould, Justin Andrew" userId="15463c2d-9c86-42f3-b3f3-b1c1760b6ab7" providerId="ADAL" clId="{618D0597-1AA0-1D4A-B5B3-741E3E66EEA8}" dt="2021-06-21T17:57:37.967" v="890"/>
          <ac:spMkLst>
            <pc:docMk/>
            <pc:sldMk cId="143719286" sldId="300"/>
            <ac:spMk id="8" creationId="{77D6FB4C-CEC4-A543-B396-6218EF78A71D}"/>
          </ac:spMkLst>
        </pc:spChg>
      </pc:sldChg>
      <pc:sldChg chg="add del">
        <pc:chgData name="Gould, Justin Andrew" userId="15463c2d-9c86-42f3-b3f3-b1c1760b6ab7" providerId="ADAL" clId="{618D0597-1AA0-1D4A-B5B3-741E3E66EEA8}" dt="2021-06-21T17:11:16.228" v="14" actId="2696"/>
        <pc:sldMkLst>
          <pc:docMk/>
          <pc:sldMk cId="1032356624" sldId="300"/>
        </pc:sldMkLst>
      </pc:sldChg>
      <pc:sldChg chg="modSp add ord">
        <pc:chgData name="Gould, Justin Andrew" userId="15463c2d-9c86-42f3-b3f3-b1c1760b6ab7" providerId="ADAL" clId="{618D0597-1AA0-1D4A-B5B3-741E3E66EEA8}" dt="2021-06-21T18:04:19.263" v="908" actId="20578"/>
        <pc:sldMkLst>
          <pc:docMk/>
          <pc:sldMk cId="690902747" sldId="301"/>
        </pc:sldMkLst>
        <pc:spChg chg="mod">
          <ac:chgData name="Gould, Justin Andrew" userId="15463c2d-9c86-42f3-b3f3-b1c1760b6ab7" providerId="ADAL" clId="{618D0597-1AA0-1D4A-B5B3-741E3E66EEA8}" dt="2021-06-21T17:57:37.967" v="890"/>
          <ac:spMkLst>
            <pc:docMk/>
            <pc:sldMk cId="690902747" sldId="301"/>
            <ac:spMk id="10" creationId="{5F214D8E-F3BB-5B49-B87E-B058A80A1D8B}"/>
          </ac:spMkLst>
        </pc:spChg>
      </pc:sldChg>
      <pc:sldChg chg="add del">
        <pc:chgData name="Gould, Justin Andrew" userId="15463c2d-9c86-42f3-b3f3-b1c1760b6ab7" providerId="ADAL" clId="{618D0597-1AA0-1D4A-B5B3-741E3E66EEA8}" dt="2021-06-21T17:11:16.228" v="14" actId="2696"/>
        <pc:sldMkLst>
          <pc:docMk/>
          <pc:sldMk cId="790079858" sldId="301"/>
        </pc:sldMkLst>
      </pc:sldChg>
      <pc:sldChg chg="modSp add ord">
        <pc:chgData name="Gould, Justin Andrew" userId="15463c2d-9c86-42f3-b3f3-b1c1760b6ab7" providerId="ADAL" clId="{618D0597-1AA0-1D4A-B5B3-741E3E66EEA8}" dt="2021-06-21T18:04:19.263" v="908" actId="20578"/>
        <pc:sldMkLst>
          <pc:docMk/>
          <pc:sldMk cId="56876121" sldId="302"/>
        </pc:sldMkLst>
        <pc:spChg chg="mod">
          <ac:chgData name="Gould, Justin Andrew" userId="15463c2d-9c86-42f3-b3f3-b1c1760b6ab7" providerId="ADAL" clId="{618D0597-1AA0-1D4A-B5B3-741E3E66EEA8}" dt="2021-06-21T17:57:37.967" v="890"/>
          <ac:spMkLst>
            <pc:docMk/>
            <pc:sldMk cId="56876121" sldId="302"/>
            <ac:spMk id="10" creationId="{30BF11FA-A5F2-8840-B523-69474D1FEBAF}"/>
          </ac:spMkLst>
        </pc:spChg>
      </pc:sldChg>
      <pc:sldChg chg="add del">
        <pc:chgData name="Gould, Justin Andrew" userId="15463c2d-9c86-42f3-b3f3-b1c1760b6ab7" providerId="ADAL" clId="{618D0597-1AA0-1D4A-B5B3-741E3E66EEA8}" dt="2021-06-21T17:11:16.228" v="14" actId="2696"/>
        <pc:sldMkLst>
          <pc:docMk/>
          <pc:sldMk cId="514025687" sldId="302"/>
        </pc:sldMkLst>
      </pc:sldChg>
      <pc:sldChg chg="add del">
        <pc:chgData name="Gould, Justin Andrew" userId="15463c2d-9c86-42f3-b3f3-b1c1760b6ab7" providerId="ADAL" clId="{618D0597-1AA0-1D4A-B5B3-741E3E66EEA8}" dt="2021-06-21T17:11:16.228" v="14" actId="2696"/>
        <pc:sldMkLst>
          <pc:docMk/>
          <pc:sldMk cId="199613884" sldId="303"/>
        </pc:sldMkLst>
      </pc:sldChg>
      <pc:sldChg chg="modSp add ord">
        <pc:chgData name="Gould, Justin Andrew" userId="15463c2d-9c86-42f3-b3f3-b1c1760b6ab7" providerId="ADAL" clId="{618D0597-1AA0-1D4A-B5B3-741E3E66EEA8}" dt="2021-06-21T18:04:19.263" v="908" actId="20578"/>
        <pc:sldMkLst>
          <pc:docMk/>
          <pc:sldMk cId="2260463574" sldId="303"/>
        </pc:sldMkLst>
        <pc:spChg chg="mod">
          <ac:chgData name="Gould, Justin Andrew" userId="15463c2d-9c86-42f3-b3f3-b1c1760b6ab7" providerId="ADAL" clId="{618D0597-1AA0-1D4A-B5B3-741E3E66EEA8}" dt="2021-06-21T17:57:37.967" v="890"/>
          <ac:spMkLst>
            <pc:docMk/>
            <pc:sldMk cId="2260463574" sldId="303"/>
            <ac:spMk id="8" creationId="{A6997960-0ECD-2F42-8A3C-7E11D0E2EF07}"/>
          </ac:spMkLst>
        </pc:spChg>
      </pc:sldChg>
      <pc:sldChg chg="add del">
        <pc:chgData name="Gould, Justin Andrew" userId="15463c2d-9c86-42f3-b3f3-b1c1760b6ab7" providerId="ADAL" clId="{618D0597-1AA0-1D4A-B5B3-741E3E66EEA8}" dt="2021-06-21T17:11:16.228" v="14" actId="2696"/>
        <pc:sldMkLst>
          <pc:docMk/>
          <pc:sldMk cId="1021369690" sldId="304"/>
        </pc:sldMkLst>
      </pc:sldChg>
      <pc:sldChg chg="modSp add ord">
        <pc:chgData name="Gould, Justin Andrew" userId="15463c2d-9c86-42f3-b3f3-b1c1760b6ab7" providerId="ADAL" clId="{618D0597-1AA0-1D4A-B5B3-741E3E66EEA8}" dt="2021-06-21T18:04:19.263" v="908" actId="20578"/>
        <pc:sldMkLst>
          <pc:docMk/>
          <pc:sldMk cId="3793082441" sldId="304"/>
        </pc:sldMkLst>
        <pc:spChg chg="mod">
          <ac:chgData name="Gould, Justin Andrew" userId="15463c2d-9c86-42f3-b3f3-b1c1760b6ab7" providerId="ADAL" clId="{618D0597-1AA0-1D4A-B5B3-741E3E66EEA8}" dt="2021-06-21T17:57:37.967" v="890"/>
          <ac:spMkLst>
            <pc:docMk/>
            <pc:sldMk cId="3793082441" sldId="304"/>
            <ac:spMk id="8" creationId="{C00CFCE7-4311-0F46-97D2-76D6306A8AB2}"/>
          </ac:spMkLst>
        </pc:spChg>
      </pc:sldChg>
      <pc:sldChg chg="add del">
        <pc:chgData name="Gould, Justin Andrew" userId="15463c2d-9c86-42f3-b3f3-b1c1760b6ab7" providerId="ADAL" clId="{618D0597-1AA0-1D4A-B5B3-741E3E66EEA8}" dt="2021-06-21T17:11:16.228" v="14" actId="2696"/>
        <pc:sldMkLst>
          <pc:docMk/>
          <pc:sldMk cId="963468013" sldId="305"/>
        </pc:sldMkLst>
      </pc:sldChg>
      <pc:sldChg chg="modSp add ord">
        <pc:chgData name="Gould, Justin Andrew" userId="15463c2d-9c86-42f3-b3f3-b1c1760b6ab7" providerId="ADAL" clId="{618D0597-1AA0-1D4A-B5B3-741E3E66EEA8}" dt="2021-06-21T18:04:19.263" v="908" actId="20578"/>
        <pc:sldMkLst>
          <pc:docMk/>
          <pc:sldMk cId="2303526361" sldId="305"/>
        </pc:sldMkLst>
        <pc:spChg chg="mod">
          <ac:chgData name="Gould, Justin Andrew" userId="15463c2d-9c86-42f3-b3f3-b1c1760b6ab7" providerId="ADAL" clId="{618D0597-1AA0-1D4A-B5B3-741E3E66EEA8}" dt="2021-06-21T17:57:37.967" v="890"/>
          <ac:spMkLst>
            <pc:docMk/>
            <pc:sldMk cId="2303526361" sldId="305"/>
            <ac:spMk id="8" creationId="{23201D97-5FF4-3D48-A8F5-5C55C969CCC4}"/>
          </ac:spMkLst>
        </pc:spChg>
      </pc:sldChg>
      <pc:sldChg chg="add del">
        <pc:chgData name="Gould, Justin Andrew" userId="15463c2d-9c86-42f3-b3f3-b1c1760b6ab7" providerId="ADAL" clId="{618D0597-1AA0-1D4A-B5B3-741E3E66EEA8}" dt="2021-06-21T17:11:16.228" v="14" actId="2696"/>
        <pc:sldMkLst>
          <pc:docMk/>
          <pc:sldMk cId="1166324095" sldId="306"/>
        </pc:sldMkLst>
      </pc:sldChg>
      <pc:sldChg chg="add del">
        <pc:chgData name="Gould, Justin Andrew" userId="15463c2d-9c86-42f3-b3f3-b1c1760b6ab7" providerId="ADAL" clId="{618D0597-1AA0-1D4A-B5B3-741E3E66EEA8}" dt="2021-06-21T17:11:16.228" v="14" actId="2696"/>
        <pc:sldMkLst>
          <pc:docMk/>
          <pc:sldMk cId="653958528" sldId="307"/>
        </pc:sldMkLst>
      </pc:sldChg>
      <pc:sldChg chg="add del">
        <pc:chgData name="Gould, Justin Andrew" userId="15463c2d-9c86-42f3-b3f3-b1c1760b6ab7" providerId="ADAL" clId="{618D0597-1AA0-1D4A-B5B3-741E3E66EEA8}" dt="2021-06-21T17:11:16.228" v="14" actId="2696"/>
        <pc:sldMkLst>
          <pc:docMk/>
          <pc:sldMk cId="2230917258" sldId="308"/>
        </pc:sldMkLst>
      </pc:sldChg>
      <pc:sldChg chg="add del">
        <pc:chgData name="Gould, Justin Andrew" userId="15463c2d-9c86-42f3-b3f3-b1c1760b6ab7" providerId="ADAL" clId="{618D0597-1AA0-1D4A-B5B3-741E3E66EEA8}" dt="2021-06-21T17:11:16.228" v="14" actId="2696"/>
        <pc:sldMkLst>
          <pc:docMk/>
          <pc:sldMk cId="2047318029" sldId="309"/>
        </pc:sldMkLst>
      </pc:sldChg>
      <pc:sldChg chg="add del">
        <pc:chgData name="Gould, Justin Andrew" userId="15463c2d-9c86-42f3-b3f3-b1c1760b6ab7" providerId="ADAL" clId="{618D0597-1AA0-1D4A-B5B3-741E3E66EEA8}" dt="2021-06-21T17:11:16.228" v="14" actId="2696"/>
        <pc:sldMkLst>
          <pc:docMk/>
          <pc:sldMk cId="2303526361" sldId="310"/>
        </pc:sldMkLst>
      </pc:sldChg>
      <pc:sldChg chg="add del">
        <pc:chgData name="Gould, Justin Andrew" userId="15463c2d-9c86-42f3-b3f3-b1c1760b6ab7" providerId="ADAL" clId="{618D0597-1AA0-1D4A-B5B3-741E3E66EEA8}" dt="2021-06-21T17:11:16.228" v="14" actId="2696"/>
        <pc:sldMkLst>
          <pc:docMk/>
          <pc:sldMk cId="1636236920" sldId="311"/>
        </pc:sldMkLst>
      </pc:sldChg>
      <pc:sldChg chg="add del">
        <pc:chgData name="Gould, Justin Andrew" userId="15463c2d-9c86-42f3-b3f3-b1c1760b6ab7" providerId="ADAL" clId="{618D0597-1AA0-1D4A-B5B3-741E3E66EEA8}" dt="2021-06-21T17:11:16.228" v="14" actId="2696"/>
        <pc:sldMkLst>
          <pc:docMk/>
          <pc:sldMk cId="3417433473" sldId="312"/>
        </pc:sldMkLst>
      </pc:sldChg>
      <pc:sldChg chg="add del">
        <pc:chgData name="Gould, Justin Andrew" userId="15463c2d-9c86-42f3-b3f3-b1c1760b6ab7" providerId="ADAL" clId="{618D0597-1AA0-1D4A-B5B3-741E3E66EEA8}" dt="2021-06-21T17:11:16.228" v="14" actId="2696"/>
        <pc:sldMkLst>
          <pc:docMk/>
          <pc:sldMk cId="143719286" sldId="313"/>
        </pc:sldMkLst>
      </pc:sldChg>
      <pc:sldChg chg="add del">
        <pc:chgData name="Gould, Justin Andrew" userId="15463c2d-9c86-42f3-b3f3-b1c1760b6ab7" providerId="ADAL" clId="{618D0597-1AA0-1D4A-B5B3-741E3E66EEA8}" dt="2021-06-21T17:11:16.228" v="14" actId="2696"/>
        <pc:sldMkLst>
          <pc:docMk/>
          <pc:sldMk cId="690902747" sldId="314"/>
        </pc:sldMkLst>
      </pc:sldChg>
      <pc:sldChg chg="add del">
        <pc:chgData name="Gould, Justin Andrew" userId="15463c2d-9c86-42f3-b3f3-b1c1760b6ab7" providerId="ADAL" clId="{618D0597-1AA0-1D4A-B5B3-741E3E66EEA8}" dt="2021-06-21T17:11:16.228" v="14" actId="2696"/>
        <pc:sldMkLst>
          <pc:docMk/>
          <pc:sldMk cId="56876121" sldId="315"/>
        </pc:sldMkLst>
      </pc:sldChg>
      <pc:sldChg chg="add del">
        <pc:chgData name="Gould, Justin Andrew" userId="15463c2d-9c86-42f3-b3f3-b1c1760b6ab7" providerId="ADAL" clId="{618D0597-1AA0-1D4A-B5B3-741E3E66EEA8}" dt="2021-06-21T17:11:16.228" v="14" actId="2696"/>
        <pc:sldMkLst>
          <pc:docMk/>
          <pc:sldMk cId="2260463574" sldId="316"/>
        </pc:sldMkLst>
      </pc:sldChg>
      <pc:sldChg chg="add del">
        <pc:chgData name="Gould, Justin Andrew" userId="15463c2d-9c86-42f3-b3f3-b1c1760b6ab7" providerId="ADAL" clId="{618D0597-1AA0-1D4A-B5B3-741E3E66EEA8}" dt="2021-06-21T17:11:16.228" v="14" actId="2696"/>
        <pc:sldMkLst>
          <pc:docMk/>
          <pc:sldMk cId="3793082441" sldId="317"/>
        </pc:sldMkLst>
      </pc:sldChg>
      <pc:sldChg chg="modSp new mod">
        <pc:chgData name="Gould, Justin Andrew" userId="15463c2d-9c86-42f3-b3f3-b1c1760b6ab7" providerId="ADAL" clId="{618D0597-1AA0-1D4A-B5B3-741E3E66EEA8}" dt="2021-06-21T17:20:16.106" v="474" actId="20577"/>
        <pc:sldMkLst>
          <pc:docMk/>
          <pc:sldMk cId="2872272575" sldId="318"/>
        </pc:sldMkLst>
        <pc:spChg chg="mod">
          <ac:chgData name="Gould, Justin Andrew" userId="15463c2d-9c86-42f3-b3f3-b1c1760b6ab7" providerId="ADAL" clId="{618D0597-1AA0-1D4A-B5B3-741E3E66EEA8}" dt="2021-06-21T17:20:16.106" v="474" actId="20577"/>
          <ac:spMkLst>
            <pc:docMk/>
            <pc:sldMk cId="2872272575" sldId="318"/>
            <ac:spMk id="3" creationId="{6A23F8B2-656B-1249-92ED-68866D52A1C9}"/>
          </ac:spMkLst>
        </pc:spChg>
      </pc:sldChg>
      <pc:sldChg chg="modSp add mod">
        <pc:chgData name="Gould, Justin Andrew" userId="15463c2d-9c86-42f3-b3f3-b1c1760b6ab7" providerId="ADAL" clId="{618D0597-1AA0-1D4A-B5B3-741E3E66EEA8}" dt="2021-06-21T17:18:26.979" v="428" actId="20577"/>
        <pc:sldMkLst>
          <pc:docMk/>
          <pc:sldMk cId="1608384624" sldId="319"/>
        </pc:sldMkLst>
        <pc:spChg chg="mod">
          <ac:chgData name="Gould, Justin Andrew" userId="15463c2d-9c86-42f3-b3f3-b1c1760b6ab7" providerId="ADAL" clId="{618D0597-1AA0-1D4A-B5B3-741E3E66EEA8}" dt="2021-06-21T17:18:26.979" v="428" actId="20577"/>
          <ac:spMkLst>
            <pc:docMk/>
            <pc:sldMk cId="1608384624" sldId="319"/>
            <ac:spMk id="3" creationId="{6A23F8B2-656B-1249-92ED-68866D52A1C9}"/>
          </ac:spMkLst>
        </pc:spChg>
      </pc:sldChg>
      <pc:sldChg chg="modSp add mod">
        <pc:chgData name="Gould, Justin Andrew" userId="15463c2d-9c86-42f3-b3f3-b1c1760b6ab7" providerId="ADAL" clId="{618D0597-1AA0-1D4A-B5B3-741E3E66EEA8}" dt="2021-06-21T17:11:23.083" v="25" actId="20577"/>
        <pc:sldMkLst>
          <pc:docMk/>
          <pc:sldMk cId="489779148" sldId="320"/>
        </pc:sldMkLst>
        <pc:spChg chg="mod">
          <ac:chgData name="Gould, Justin Andrew" userId="15463c2d-9c86-42f3-b3f3-b1c1760b6ab7" providerId="ADAL" clId="{618D0597-1AA0-1D4A-B5B3-741E3E66EEA8}" dt="2021-06-21T17:11:23.083" v="25" actId="20577"/>
          <ac:spMkLst>
            <pc:docMk/>
            <pc:sldMk cId="489779148" sldId="320"/>
            <ac:spMk id="3" creationId="{6A23F8B2-656B-1249-92ED-68866D52A1C9}"/>
          </ac:spMkLst>
        </pc:spChg>
      </pc:sldChg>
      <pc:sldChg chg="add del">
        <pc:chgData name="Gould, Justin Andrew" userId="15463c2d-9c86-42f3-b3f3-b1c1760b6ab7" providerId="ADAL" clId="{618D0597-1AA0-1D4A-B5B3-741E3E66EEA8}" dt="2021-06-21T17:18:20.932" v="413" actId="2696"/>
        <pc:sldMkLst>
          <pc:docMk/>
          <pc:sldMk cId="2151269973" sldId="321"/>
        </pc:sldMkLst>
      </pc:sldChg>
      <pc:sldChg chg="modSp add mod">
        <pc:chgData name="Gould, Justin Andrew" userId="15463c2d-9c86-42f3-b3f3-b1c1760b6ab7" providerId="ADAL" clId="{618D0597-1AA0-1D4A-B5B3-741E3E66EEA8}" dt="2021-06-21T17:20:03.415" v="453" actId="20577"/>
        <pc:sldMkLst>
          <pc:docMk/>
          <pc:sldMk cId="3741788182" sldId="321"/>
        </pc:sldMkLst>
        <pc:spChg chg="mod">
          <ac:chgData name="Gould, Justin Andrew" userId="15463c2d-9c86-42f3-b3f3-b1c1760b6ab7" providerId="ADAL" clId="{618D0597-1AA0-1D4A-B5B3-741E3E66EEA8}" dt="2021-06-21T17:20:03.415" v="453" actId="20577"/>
          <ac:spMkLst>
            <pc:docMk/>
            <pc:sldMk cId="3741788182" sldId="321"/>
            <ac:spMk id="3" creationId="{6A23F8B2-656B-1249-92ED-68866D52A1C9}"/>
          </ac:spMkLst>
        </pc:spChg>
      </pc:sldChg>
      <pc:sldChg chg="modSp add mod">
        <pc:chgData name="Gould, Justin Andrew" userId="15463c2d-9c86-42f3-b3f3-b1c1760b6ab7" providerId="ADAL" clId="{618D0597-1AA0-1D4A-B5B3-741E3E66EEA8}" dt="2021-06-21T17:19:54.759" v="437" actId="20577"/>
        <pc:sldMkLst>
          <pc:docMk/>
          <pc:sldMk cId="351953957" sldId="322"/>
        </pc:sldMkLst>
        <pc:spChg chg="mod">
          <ac:chgData name="Gould, Justin Andrew" userId="15463c2d-9c86-42f3-b3f3-b1c1760b6ab7" providerId="ADAL" clId="{618D0597-1AA0-1D4A-B5B3-741E3E66EEA8}" dt="2021-06-21T17:19:54.759" v="437" actId="20577"/>
          <ac:spMkLst>
            <pc:docMk/>
            <pc:sldMk cId="351953957" sldId="322"/>
            <ac:spMk id="9" creationId="{10537F9D-A113-A044-A4A5-98EE1B5E84E2}"/>
          </ac:spMkLst>
        </pc:spChg>
        <pc:spChg chg="mod">
          <ac:chgData name="Gould, Justin Andrew" userId="15463c2d-9c86-42f3-b3f3-b1c1760b6ab7" providerId="ADAL" clId="{618D0597-1AA0-1D4A-B5B3-741E3E66EEA8}" dt="2021-06-21T17:19:31.365" v="430"/>
          <ac:spMkLst>
            <pc:docMk/>
            <pc:sldMk cId="351953957" sldId="322"/>
            <ac:spMk id="10" creationId="{E3CD625B-D48A-3448-BD1C-A9D1FA3D7F7C}"/>
          </ac:spMkLst>
        </pc:spChg>
      </pc:sldChg>
      <pc:sldChg chg="modSp add">
        <pc:chgData name="Gould, Justin Andrew" userId="15463c2d-9c86-42f3-b3f3-b1c1760b6ab7" providerId="ADAL" clId="{618D0597-1AA0-1D4A-B5B3-741E3E66EEA8}" dt="2021-06-21T17:19:31.365" v="430"/>
        <pc:sldMkLst>
          <pc:docMk/>
          <pc:sldMk cId="4046178104" sldId="323"/>
        </pc:sldMkLst>
        <pc:spChg chg="mod">
          <ac:chgData name="Gould, Justin Andrew" userId="15463c2d-9c86-42f3-b3f3-b1c1760b6ab7" providerId="ADAL" clId="{618D0597-1AA0-1D4A-B5B3-741E3E66EEA8}" dt="2021-06-21T17:19:31.365" v="430"/>
          <ac:spMkLst>
            <pc:docMk/>
            <pc:sldMk cId="4046178104" sldId="323"/>
            <ac:spMk id="10" creationId="{683D117C-533F-D249-8A3F-CB589A52D628}"/>
          </ac:spMkLst>
        </pc:spChg>
      </pc:sldChg>
      <pc:sldChg chg="modSp add">
        <pc:chgData name="Gould, Justin Andrew" userId="15463c2d-9c86-42f3-b3f3-b1c1760b6ab7" providerId="ADAL" clId="{618D0597-1AA0-1D4A-B5B3-741E3E66EEA8}" dt="2021-06-21T17:19:31.365" v="430"/>
        <pc:sldMkLst>
          <pc:docMk/>
          <pc:sldMk cId="3462888624" sldId="324"/>
        </pc:sldMkLst>
        <pc:spChg chg="mod">
          <ac:chgData name="Gould, Justin Andrew" userId="15463c2d-9c86-42f3-b3f3-b1c1760b6ab7" providerId="ADAL" clId="{618D0597-1AA0-1D4A-B5B3-741E3E66EEA8}" dt="2021-06-21T17:19:31.365" v="430"/>
          <ac:spMkLst>
            <pc:docMk/>
            <pc:sldMk cId="3462888624" sldId="324"/>
            <ac:spMk id="11" creationId="{6597CE65-40A0-9A48-8C92-119A45D1B8B9}"/>
          </ac:spMkLst>
        </pc:spChg>
      </pc:sldChg>
      <pc:sldChg chg="modSp add">
        <pc:chgData name="Gould, Justin Andrew" userId="15463c2d-9c86-42f3-b3f3-b1c1760b6ab7" providerId="ADAL" clId="{618D0597-1AA0-1D4A-B5B3-741E3E66EEA8}" dt="2021-06-21T17:19:31.365" v="430"/>
        <pc:sldMkLst>
          <pc:docMk/>
          <pc:sldMk cId="479056225" sldId="325"/>
        </pc:sldMkLst>
        <pc:spChg chg="mod">
          <ac:chgData name="Gould, Justin Andrew" userId="15463c2d-9c86-42f3-b3f3-b1c1760b6ab7" providerId="ADAL" clId="{618D0597-1AA0-1D4A-B5B3-741E3E66EEA8}" dt="2021-06-21T17:19:31.365" v="430"/>
          <ac:spMkLst>
            <pc:docMk/>
            <pc:sldMk cId="479056225" sldId="325"/>
            <ac:spMk id="8" creationId="{42C63627-C281-1C4A-89C5-EB67A47E9A75}"/>
          </ac:spMkLst>
        </pc:spChg>
      </pc:sldChg>
      <pc:sldChg chg="modSp add mod">
        <pc:chgData name="Gould, Justin Andrew" userId="15463c2d-9c86-42f3-b3f3-b1c1760b6ab7" providerId="ADAL" clId="{618D0597-1AA0-1D4A-B5B3-741E3E66EEA8}" dt="2021-06-21T17:27:39.161" v="536" actId="20577"/>
        <pc:sldMkLst>
          <pc:docMk/>
          <pc:sldMk cId="3691157006" sldId="326"/>
        </pc:sldMkLst>
        <pc:spChg chg="mod">
          <ac:chgData name="Gould, Justin Andrew" userId="15463c2d-9c86-42f3-b3f3-b1c1760b6ab7" providerId="ADAL" clId="{618D0597-1AA0-1D4A-B5B3-741E3E66EEA8}" dt="2021-06-21T17:22:11.354" v="496" actId="20577"/>
          <ac:spMkLst>
            <pc:docMk/>
            <pc:sldMk cId="3691157006" sldId="326"/>
            <ac:spMk id="6" creationId="{25E3562F-8ED1-744A-A25B-73FC523690D2}"/>
          </ac:spMkLst>
        </pc:spChg>
        <pc:spChg chg="mod">
          <ac:chgData name="Gould, Justin Andrew" userId="15463c2d-9c86-42f3-b3f3-b1c1760b6ab7" providerId="ADAL" clId="{618D0597-1AA0-1D4A-B5B3-741E3E66EEA8}" dt="2021-06-21T17:27:39.161" v="536" actId="20577"/>
          <ac:spMkLst>
            <pc:docMk/>
            <pc:sldMk cId="3691157006" sldId="326"/>
            <ac:spMk id="9" creationId="{10537F9D-A113-A044-A4A5-98EE1B5E84E2}"/>
          </ac:spMkLst>
        </pc:spChg>
      </pc:sldChg>
      <pc:sldChg chg="delSp modSp add mod">
        <pc:chgData name="Gould, Justin Andrew" userId="15463c2d-9c86-42f3-b3f3-b1c1760b6ab7" providerId="ADAL" clId="{618D0597-1AA0-1D4A-B5B3-741E3E66EEA8}" dt="2021-06-21T18:29:52.366" v="1761" actId="20577"/>
        <pc:sldMkLst>
          <pc:docMk/>
          <pc:sldMk cId="3422462403" sldId="327"/>
        </pc:sldMkLst>
        <pc:spChg chg="mod">
          <ac:chgData name="Gould, Justin Andrew" userId="15463c2d-9c86-42f3-b3f3-b1c1760b6ab7" providerId="ADAL" clId="{618D0597-1AA0-1D4A-B5B3-741E3E66EEA8}" dt="2021-06-21T17:28:12.531" v="556" actId="20577"/>
          <ac:spMkLst>
            <pc:docMk/>
            <pc:sldMk cId="3422462403" sldId="327"/>
            <ac:spMk id="6" creationId="{25E3562F-8ED1-744A-A25B-73FC523690D2}"/>
          </ac:spMkLst>
        </pc:spChg>
        <pc:spChg chg="mod">
          <ac:chgData name="Gould, Justin Andrew" userId="15463c2d-9c86-42f3-b3f3-b1c1760b6ab7" providerId="ADAL" clId="{618D0597-1AA0-1D4A-B5B3-741E3E66EEA8}" dt="2021-06-21T18:29:52.366" v="1761" actId="20577"/>
          <ac:spMkLst>
            <pc:docMk/>
            <pc:sldMk cId="3422462403" sldId="327"/>
            <ac:spMk id="9" creationId="{10537F9D-A113-A044-A4A5-98EE1B5E84E2}"/>
          </ac:spMkLst>
        </pc:spChg>
        <pc:picChg chg="del">
          <ac:chgData name="Gould, Justin Andrew" userId="15463c2d-9c86-42f3-b3f3-b1c1760b6ab7" providerId="ADAL" clId="{618D0597-1AA0-1D4A-B5B3-741E3E66EEA8}" dt="2021-06-21T17:28:14.806" v="558" actId="478"/>
          <ac:picMkLst>
            <pc:docMk/>
            <pc:sldMk cId="3422462403" sldId="327"/>
            <ac:picMk id="10" creationId="{5F1F87F9-E0A5-AF40-8E68-17CAC3BAF5F6}"/>
          </ac:picMkLst>
        </pc:picChg>
      </pc:sldChg>
      <pc:sldChg chg="modSp add mod">
        <pc:chgData name="Gould, Justin Andrew" userId="15463c2d-9c86-42f3-b3f3-b1c1760b6ab7" providerId="ADAL" clId="{618D0597-1AA0-1D4A-B5B3-741E3E66EEA8}" dt="2021-06-21T17:42:26.400" v="777"/>
        <pc:sldMkLst>
          <pc:docMk/>
          <pc:sldMk cId="837203816" sldId="328"/>
        </pc:sldMkLst>
        <pc:spChg chg="mod">
          <ac:chgData name="Gould, Justin Andrew" userId="15463c2d-9c86-42f3-b3f3-b1c1760b6ab7" providerId="ADAL" clId="{618D0597-1AA0-1D4A-B5B3-741E3E66EEA8}" dt="2021-06-21T17:41:58.355" v="612" actId="20577"/>
          <ac:spMkLst>
            <pc:docMk/>
            <pc:sldMk cId="837203816" sldId="328"/>
            <ac:spMk id="6" creationId="{25E3562F-8ED1-744A-A25B-73FC523690D2}"/>
          </ac:spMkLst>
        </pc:spChg>
        <pc:spChg chg="mod">
          <ac:chgData name="Gould, Justin Andrew" userId="15463c2d-9c86-42f3-b3f3-b1c1760b6ab7" providerId="ADAL" clId="{618D0597-1AA0-1D4A-B5B3-741E3E66EEA8}" dt="2021-06-21T17:42:26.400" v="777"/>
          <ac:spMkLst>
            <pc:docMk/>
            <pc:sldMk cId="837203816" sldId="328"/>
            <ac:spMk id="9" creationId="{10537F9D-A113-A044-A4A5-98EE1B5E84E2}"/>
          </ac:spMkLst>
        </pc:spChg>
      </pc:sldChg>
      <pc:sldChg chg="modSp add ord">
        <pc:chgData name="Gould, Justin Andrew" userId="15463c2d-9c86-42f3-b3f3-b1c1760b6ab7" providerId="ADAL" clId="{618D0597-1AA0-1D4A-B5B3-741E3E66EEA8}" dt="2021-06-21T18:04:19.263" v="908" actId="20578"/>
        <pc:sldMkLst>
          <pc:docMk/>
          <pc:sldMk cId="4041503873" sldId="329"/>
        </pc:sldMkLst>
        <pc:spChg chg="mod">
          <ac:chgData name="Gould, Justin Andrew" userId="15463c2d-9c86-42f3-b3f3-b1c1760b6ab7" providerId="ADAL" clId="{618D0597-1AA0-1D4A-B5B3-741E3E66EEA8}" dt="2021-06-21T17:57:37.967" v="890"/>
          <ac:spMkLst>
            <pc:docMk/>
            <pc:sldMk cId="4041503873" sldId="329"/>
            <ac:spMk id="8" creationId="{AD687143-A600-994A-8F92-74A74F93ED4E}"/>
          </ac:spMkLst>
        </pc:spChg>
      </pc:sldChg>
      <pc:sldChg chg="modSp add ord">
        <pc:chgData name="Gould, Justin Andrew" userId="15463c2d-9c86-42f3-b3f3-b1c1760b6ab7" providerId="ADAL" clId="{618D0597-1AA0-1D4A-B5B3-741E3E66EEA8}" dt="2021-06-21T18:04:19.263" v="908" actId="20578"/>
        <pc:sldMkLst>
          <pc:docMk/>
          <pc:sldMk cId="3021919848" sldId="330"/>
        </pc:sldMkLst>
        <pc:spChg chg="mod">
          <ac:chgData name="Gould, Justin Andrew" userId="15463c2d-9c86-42f3-b3f3-b1c1760b6ab7" providerId="ADAL" clId="{618D0597-1AA0-1D4A-B5B3-741E3E66EEA8}" dt="2021-06-21T17:57:37.967" v="890"/>
          <ac:spMkLst>
            <pc:docMk/>
            <pc:sldMk cId="3021919848" sldId="330"/>
            <ac:spMk id="8" creationId="{59B1A3FD-2AD6-F84B-9971-375B45C8948A}"/>
          </ac:spMkLst>
        </pc:spChg>
      </pc:sldChg>
      <pc:sldChg chg="modSp add ord">
        <pc:chgData name="Gould, Justin Andrew" userId="15463c2d-9c86-42f3-b3f3-b1c1760b6ab7" providerId="ADAL" clId="{618D0597-1AA0-1D4A-B5B3-741E3E66EEA8}" dt="2021-06-21T18:04:19.263" v="908" actId="20578"/>
        <pc:sldMkLst>
          <pc:docMk/>
          <pc:sldMk cId="2850051923" sldId="331"/>
        </pc:sldMkLst>
        <pc:spChg chg="mod">
          <ac:chgData name="Gould, Justin Andrew" userId="15463c2d-9c86-42f3-b3f3-b1c1760b6ab7" providerId="ADAL" clId="{618D0597-1AA0-1D4A-B5B3-741E3E66EEA8}" dt="2021-06-21T17:57:37.967" v="890"/>
          <ac:spMkLst>
            <pc:docMk/>
            <pc:sldMk cId="2850051923" sldId="331"/>
            <ac:spMk id="8" creationId="{C41DC7A6-B15D-B24B-AC63-116B5C19A068}"/>
          </ac:spMkLst>
        </pc:spChg>
      </pc:sldChg>
      <pc:sldChg chg="modSp add ord">
        <pc:chgData name="Gould, Justin Andrew" userId="15463c2d-9c86-42f3-b3f3-b1c1760b6ab7" providerId="ADAL" clId="{618D0597-1AA0-1D4A-B5B3-741E3E66EEA8}" dt="2021-06-21T18:04:19.263" v="908" actId="20578"/>
        <pc:sldMkLst>
          <pc:docMk/>
          <pc:sldMk cId="1032356624" sldId="332"/>
        </pc:sldMkLst>
        <pc:spChg chg="mod">
          <ac:chgData name="Gould, Justin Andrew" userId="15463c2d-9c86-42f3-b3f3-b1c1760b6ab7" providerId="ADAL" clId="{618D0597-1AA0-1D4A-B5B3-741E3E66EEA8}" dt="2021-06-21T17:57:37.967" v="890"/>
          <ac:spMkLst>
            <pc:docMk/>
            <pc:sldMk cId="1032356624" sldId="332"/>
            <ac:spMk id="8" creationId="{B045BD08-32F1-294B-88A7-9E56CDB553FC}"/>
          </ac:spMkLst>
        </pc:spChg>
      </pc:sldChg>
      <pc:sldChg chg="modSp add ord">
        <pc:chgData name="Gould, Justin Andrew" userId="15463c2d-9c86-42f3-b3f3-b1c1760b6ab7" providerId="ADAL" clId="{618D0597-1AA0-1D4A-B5B3-741E3E66EEA8}" dt="2021-06-21T18:04:19.263" v="908" actId="20578"/>
        <pc:sldMkLst>
          <pc:docMk/>
          <pc:sldMk cId="790079858" sldId="333"/>
        </pc:sldMkLst>
        <pc:spChg chg="mod">
          <ac:chgData name="Gould, Justin Andrew" userId="15463c2d-9c86-42f3-b3f3-b1c1760b6ab7" providerId="ADAL" clId="{618D0597-1AA0-1D4A-B5B3-741E3E66EEA8}" dt="2021-06-21T17:57:37.967" v="890"/>
          <ac:spMkLst>
            <pc:docMk/>
            <pc:sldMk cId="790079858" sldId="333"/>
            <ac:spMk id="8" creationId="{1EEB45C8-7C53-EB48-9758-CA1B5C7332AB}"/>
          </ac:spMkLst>
        </pc:spChg>
      </pc:sldChg>
      <pc:sldChg chg="modSp add ord">
        <pc:chgData name="Gould, Justin Andrew" userId="15463c2d-9c86-42f3-b3f3-b1c1760b6ab7" providerId="ADAL" clId="{618D0597-1AA0-1D4A-B5B3-741E3E66EEA8}" dt="2021-06-21T18:04:19.263" v="908" actId="20578"/>
        <pc:sldMkLst>
          <pc:docMk/>
          <pc:sldMk cId="514025687" sldId="334"/>
        </pc:sldMkLst>
        <pc:spChg chg="mod">
          <ac:chgData name="Gould, Justin Andrew" userId="15463c2d-9c86-42f3-b3f3-b1c1760b6ab7" providerId="ADAL" clId="{618D0597-1AA0-1D4A-B5B3-741E3E66EEA8}" dt="2021-06-21T17:57:37.967" v="890"/>
          <ac:spMkLst>
            <pc:docMk/>
            <pc:sldMk cId="514025687" sldId="334"/>
            <ac:spMk id="8" creationId="{2138BBBF-65E5-4E41-90BE-F04F59057306}"/>
          </ac:spMkLst>
        </pc:spChg>
      </pc:sldChg>
      <pc:sldChg chg="modSp add ord">
        <pc:chgData name="Gould, Justin Andrew" userId="15463c2d-9c86-42f3-b3f3-b1c1760b6ab7" providerId="ADAL" clId="{618D0597-1AA0-1D4A-B5B3-741E3E66EEA8}" dt="2021-06-21T18:04:19.263" v="908" actId="20578"/>
        <pc:sldMkLst>
          <pc:docMk/>
          <pc:sldMk cId="199613884" sldId="335"/>
        </pc:sldMkLst>
        <pc:spChg chg="mod">
          <ac:chgData name="Gould, Justin Andrew" userId="15463c2d-9c86-42f3-b3f3-b1c1760b6ab7" providerId="ADAL" clId="{618D0597-1AA0-1D4A-B5B3-741E3E66EEA8}" dt="2021-06-21T17:57:37.967" v="890"/>
          <ac:spMkLst>
            <pc:docMk/>
            <pc:sldMk cId="199613884" sldId="335"/>
            <ac:spMk id="10" creationId="{90CDEA02-3EB9-FB44-BFD7-097F232EA8FC}"/>
          </ac:spMkLst>
        </pc:spChg>
      </pc:sldChg>
      <pc:sldChg chg="modSp add ord">
        <pc:chgData name="Gould, Justin Andrew" userId="15463c2d-9c86-42f3-b3f3-b1c1760b6ab7" providerId="ADAL" clId="{618D0597-1AA0-1D4A-B5B3-741E3E66EEA8}" dt="2021-06-21T18:04:19.263" v="908" actId="20578"/>
        <pc:sldMkLst>
          <pc:docMk/>
          <pc:sldMk cId="1021369690" sldId="336"/>
        </pc:sldMkLst>
        <pc:spChg chg="mod">
          <ac:chgData name="Gould, Justin Andrew" userId="15463c2d-9c86-42f3-b3f3-b1c1760b6ab7" providerId="ADAL" clId="{618D0597-1AA0-1D4A-B5B3-741E3E66EEA8}" dt="2021-06-21T17:57:37.967" v="890"/>
          <ac:spMkLst>
            <pc:docMk/>
            <pc:sldMk cId="1021369690" sldId="336"/>
            <ac:spMk id="10" creationId="{7CE310A9-2315-E64C-AACB-D48BA8E4C5AA}"/>
          </ac:spMkLst>
        </pc:spChg>
      </pc:sldChg>
      <pc:sldChg chg="modSp add ord">
        <pc:chgData name="Gould, Justin Andrew" userId="15463c2d-9c86-42f3-b3f3-b1c1760b6ab7" providerId="ADAL" clId="{618D0597-1AA0-1D4A-B5B3-741E3E66EEA8}" dt="2021-06-21T18:04:19.263" v="908" actId="20578"/>
        <pc:sldMkLst>
          <pc:docMk/>
          <pc:sldMk cId="963468013" sldId="337"/>
        </pc:sldMkLst>
        <pc:spChg chg="mod">
          <ac:chgData name="Gould, Justin Andrew" userId="15463c2d-9c86-42f3-b3f3-b1c1760b6ab7" providerId="ADAL" clId="{618D0597-1AA0-1D4A-B5B3-741E3E66EEA8}" dt="2021-06-21T17:57:37.967" v="890"/>
          <ac:spMkLst>
            <pc:docMk/>
            <pc:sldMk cId="963468013" sldId="337"/>
            <ac:spMk id="8" creationId="{E44F11AD-99D1-2949-B8CE-ECA33505D28A}"/>
          </ac:spMkLst>
        </pc:spChg>
      </pc:sldChg>
      <pc:sldChg chg="modSp add ord">
        <pc:chgData name="Gould, Justin Andrew" userId="15463c2d-9c86-42f3-b3f3-b1c1760b6ab7" providerId="ADAL" clId="{618D0597-1AA0-1D4A-B5B3-741E3E66EEA8}" dt="2021-06-21T18:04:19.263" v="908" actId="20578"/>
        <pc:sldMkLst>
          <pc:docMk/>
          <pc:sldMk cId="1166324095" sldId="338"/>
        </pc:sldMkLst>
        <pc:spChg chg="mod">
          <ac:chgData name="Gould, Justin Andrew" userId="15463c2d-9c86-42f3-b3f3-b1c1760b6ab7" providerId="ADAL" clId="{618D0597-1AA0-1D4A-B5B3-741E3E66EEA8}" dt="2021-06-21T17:57:37.967" v="890"/>
          <ac:spMkLst>
            <pc:docMk/>
            <pc:sldMk cId="1166324095" sldId="338"/>
            <ac:spMk id="8" creationId="{DAF4C90A-57D4-A442-8B35-4C3BD91952E8}"/>
          </ac:spMkLst>
        </pc:spChg>
      </pc:sldChg>
      <pc:sldChg chg="modSp add ord">
        <pc:chgData name="Gould, Justin Andrew" userId="15463c2d-9c86-42f3-b3f3-b1c1760b6ab7" providerId="ADAL" clId="{618D0597-1AA0-1D4A-B5B3-741E3E66EEA8}" dt="2021-06-21T18:04:19.263" v="908" actId="20578"/>
        <pc:sldMkLst>
          <pc:docMk/>
          <pc:sldMk cId="653958528" sldId="339"/>
        </pc:sldMkLst>
        <pc:spChg chg="mod">
          <ac:chgData name="Gould, Justin Andrew" userId="15463c2d-9c86-42f3-b3f3-b1c1760b6ab7" providerId="ADAL" clId="{618D0597-1AA0-1D4A-B5B3-741E3E66EEA8}" dt="2021-06-21T17:57:37.967" v="890"/>
          <ac:spMkLst>
            <pc:docMk/>
            <pc:sldMk cId="653958528" sldId="339"/>
            <ac:spMk id="10" creationId="{410D05B5-96D3-874A-B47A-68B767C856B0}"/>
          </ac:spMkLst>
        </pc:spChg>
      </pc:sldChg>
      <pc:sldChg chg="modSp add ord">
        <pc:chgData name="Gould, Justin Andrew" userId="15463c2d-9c86-42f3-b3f3-b1c1760b6ab7" providerId="ADAL" clId="{618D0597-1AA0-1D4A-B5B3-741E3E66EEA8}" dt="2021-06-21T18:04:19.263" v="908" actId="20578"/>
        <pc:sldMkLst>
          <pc:docMk/>
          <pc:sldMk cId="2230917258" sldId="340"/>
        </pc:sldMkLst>
        <pc:spChg chg="mod">
          <ac:chgData name="Gould, Justin Andrew" userId="15463c2d-9c86-42f3-b3f3-b1c1760b6ab7" providerId="ADAL" clId="{618D0597-1AA0-1D4A-B5B3-741E3E66EEA8}" dt="2021-06-21T17:57:37.967" v="890"/>
          <ac:spMkLst>
            <pc:docMk/>
            <pc:sldMk cId="2230917258" sldId="340"/>
            <ac:spMk id="10" creationId="{90C221DF-5ED3-434D-BB07-0DD868BAAADB}"/>
          </ac:spMkLst>
        </pc:spChg>
      </pc:sldChg>
      <pc:sldChg chg="modSp add mod ord">
        <pc:chgData name="Gould, Justin Andrew" userId="15463c2d-9c86-42f3-b3f3-b1c1760b6ab7" providerId="ADAL" clId="{618D0597-1AA0-1D4A-B5B3-741E3E66EEA8}" dt="2021-06-21T18:20:44.693" v="1436" actId="20578"/>
        <pc:sldMkLst>
          <pc:docMk/>
          <pc:sldMk cId="4155153070" sldId="341"/>
        </pc:sldMkLst>
        <pc:spChg chg="mod">
          <ac:chgData name="Gould, Justin Andrew" userId="15463c2d-9c86-42f3-b3f3-b1c1760b6ab7" providerId="ADAL" clId="{618D0597-1AA0-1D4A-B5B3-741E3E66EEA8}" dt="2021-06-21T18:17:41.060" v="1145" actId="20577"/>
          <ac:spMkLst>
            <pc:docMk/>
            <pc:sldMk cId="4155153070" sldId="341"/>
            <ac:spMk id="6" creationId="{25E3562F-8ED1-744A-A25B-73FC523690D2}"/>
          </ac:spMkLst>
        </pc:spChg>
        <pc:spChg chg="mod">
          <ac:chgData name="Gould, Justin Andrew" userId="15463c2d-9c86-42f3-b3f3-b1c1760b6ab7" providerId="ADAL" clId="{618D0597-1AA0-1D4A-B5B3-741E3E66EEA8}" dt="2021-06-21T18:20:35.010" v="1435" actId="255"/>
          <ac:spMkLst>
            <pc:docMk/>
            <pc:sldMk cId="4155153070" sldId="341"/>
            <ac:spMk id="9" creationId="{10537F9D-A113-A044-A4A5-98EE1B5E84E2}"/>
          </ac:spMkLst>
        </pc:spChg>
      </pc:sldChg>
      <pc:sldChg chg="addSp delSp modSp add mod ord modAnim modNotesTx">
        <pc:chgData name="Gould, Justin Andrew" userId="15463c2d-9c86-42f3-b3f3-b1c1760b6ab7" providerId="ADAL" clId="{618D0597-1AA0-1D4A-B5B3-741E3E66EEA8}" dt="2021-06-21T18:24:50.795" v="1650"/>
        <pc:sldMkLst>
          <pc:docMk/>
          <pc:sldMk cId="2861832422" sldId="342"/>
        </pc:sldMkLst>
        <pc:spChg chg="add del mod">
          <ac:chgData name="Gould, Justin Andrew" userId="15463c2d-9c86-42f3-b3f3-b1c1760b6ab7" providerId="ADAL" clId="{618D0597-1AA0-1D4A-B5B3-741E3E66EEA8}" dt="2021-06-21T18:24:18.744" v="1646" actId="478"/>
          <ac:spMkLst>
            <pc:docMk/>
            <pc:sldMk cId="2861832422" sldId="342"/>
            <ac:spMk id="3" creationId="{D97ECA50-F705-624A-B3DE-19F30B4CCB2D}"/>
          </ac:spMkLst>
        </pc:spChg>
        <pc:spChg chg="mod">
          <ac:chgData name="Gould, Justin Andrew" userId="15463c2d-9c86-42f3-b3f3-b1c1760b6ab7" providerId="ADAL" clId="{618D0597-1AA0-1D4A-B5B3-741E3E66EEA8}" dt="2021-06-21T18:21:05.388" v="1458" actId="20577"/>
          <ac:spMkLst>
            <pc:docMk/>
            <pc:sldMk cId="2861832422" sldId="342"/>
            <ac:spMk id="6" creationId="{25E3562F-8ED1-744A-A25B-73FC523690D2}"/>
          </ac:spMkLst>
        </pc:spChg>
        <pc:spChg chg="mod">
          <ac:chgData name="Gould, Justin Andrew" userId="15463c2d-9c86-42f3-b3f3-b1c1760b6ab7" providerId="ADAL" clId="{618D0597-1AA0-1D4A-B5B3-741E3E66EEA8}" dt="2021-06-21T18:23:14.228" v="1588" actId="20577"/>
          <ac:spMkLst>
            <pc:docMk/>
            <pc:sldMk cId="2861832422" sldId="342"/>
            <ac:spMk id="9" creationId="{10537F9D-A113-A044-A4A5-98EE1B5E84E2}"/>
          </ac:spMkLst>
        </pc:spChg>
        <pc:picChg chg="add mod">
          <ac:chgData name="Gould, Justin Andrew" userId="15463c2d-9c86-42f3-b3f3-b1c1760b6ab7" providerId="ADAL" clId="{618D0597-1AA0-1D4A-B5B3-741E3E66EEA8}" dt="2021-06-21T18:22:37.890" v="1522" actId="1076"/>
          <ac:picMkLst>
            <pc:docMk/>
            <pc:sldMk cId="2861832422" sldId="342"/>
            <ac:picMk id="2" creationId="{7C45A705-3AF9-0144-B051-B843CE7C3590}"/>
          </ac:picMkLst>
        </pc:picChg>
        <pc:picChg chg="add mod">
          <ac:chgData name="Gould, Justin Andrew" userId="15463c2d-9c86-42f3-b3f3-b1c1760b6ab7" providerId="ADAL" clId="{618D0597-1AA0-1D4A-B5B3-741E3E66EEA8}" dt="2021-06-21T18:24:46.602" v="1649" actId="1076"/>
          <ac:picMkLst>
            <pc:docMk/>
            <pc:sldMk cId="2861832422" sldId="342"/>
            <ac:picMk id="1026" creationId="{03FB84FA-B94B-C44A-9C88-73C70C983DD3}"/>
          </ac:picMkLst>
        </pc:picChg>
      </pc:sldChg>
      <pc:sldChg chg="modSp add mod ord">
        <pc:chgData name="Gould, Justin Andrew" userId="15463c2d-9c86-42f3-b3f3-b1c1760b6ab7" providerId="ADAL" clId="{618D0597-1AA0-1D4A-B5B3-741E3E66EEA8}" dt="2021-06-23T20:37:34.542" v="2126" actId="20577"/>
        <pc:sldMkLst>
          <pc:docMk/>
          <pc:sldMk cId="3670541015" sldId="343"/>
        </pc:sldMkLst>
        <pc:spChg chg="mod">
          <ac:chgData name="Gould, Justin Andrew" userId="15463c2d-9c86-42f3-b3f3-b1c1760b6ab7" providerId="ADAL" clId="{618D0597-1AA0-1D4A-B5B3-741E3E66EEA8}" dt="2021-06-21T18:25:35.700" v="1678" actId="20577"/>
          <ac:spMkLst>
            <pc:docMk/>
            <pc:sldMk cId="3670541015" sldId="343"/>
            <ac:spMk id="6" creationId="{25E3562F-8ED1-744A-A25B-73FC523690D2}"/>
          </ac:spMkLst>
        </pc:spChg>
        <pc:spChg chg="mod">
          <ac:chgData name="Gould, Justin Andrew" userId="15463c2d-9c86-42f3-b3f3-b1c1760b6ab7" providerId="ADAL" clId="{618D0597-1AA0-1D4A-B5B3-741E3E66EEA8}" dt="2021-06-23T20:37:34.542" v="2126" actId="20577"/>
          <ac:spMkLst>
            <pc:docMk/>
            <pc:sldMk cId="3670541015" sldId="343"/>
            <ac:spMk id="9" creationId="{10537F9D-A113-A044-A4A5-98EE1B5E84E2}"/>
          </ac:spMkLst>
        </pc:spChg>
      </pc:sldChg>
      <pc:sldChg chg="addSp modSp add mod">
        <pc:chgData name="Gould, Justin Andrew" userId="15463c2d-9c86-42f3-b3f3-b1c1760b6ab7" providerId="ADAL" clId="{618D0597-1AA0-1D4A-B5B3-741E3E66EEA8}" dt="2021-06-21T19:20:05.726" v="2094" actId="20577"/>
        <pc:sldMkLst>
          <pc:docMk/>
          <pc:sldMk cId="3989749357" sldId="344"/>
        </pc:sldMkLst>
        <pc:spChg chg="add mod">
          <ac:chgData name="Gould, Justin Andrew" userId="15463c2d-9c86-42f3-b3f3-b1c1760b6ab7" providerId="ADAL" clId="{618D0597-1AA0-1D4A-B5B3-741E3E66EEA8}" dt="2021-06-21T19:20:05.726" v="2094" actId="20577"/>
          <ac:spMkLst>
            <pc:docMk/>
            <pc:sldMk cId="3989749357" sldId="344"/>
            <ac:spMk id="3" creationId="{1B811433-396A-5749-BE43-BD2F82B3AFE8}"/>
          </ac:spMkLst>
        </pc:spChg>
        <pc:spChg chg="mod">
          <ac:chgData name="Gould, Justin Andrew" userId="15463c2d-9c86-42f3-b3f3-b1c1760b6ab7" providerId="ADAL" clId="{618D0597-1AA0-1D4A-B5B3-741E3E66EEA8}" dt="2021-06-21T19:14:43.781" v="1998" actId="20577"/>
          <ac:spMkLst>
            <pc:docMk/>
            <pc:sldMk cId="3989749357" sldId="344"/>
            <ac:spMk id="6" creationId="{25E3562F-8ED1-744A-A25B-73FC523690D2}"/>
          </ac:spMkLst>
        </pc:spChg>
        <pc:spChg chg="mod">
          <ac:chgData name="Gould, Justin Andrew" userId="15463c2d-9c86-42f3-b3f3-b1c1760b6ab7" providerId="ADAL" clId="{618D0597-1AA0-1D4A-B5B3-741E3E66EEA8}" dt="2021-06-21T19:14:54.643" v="2062" actId="20577"/>
          <ac:spMkLst>
            <pc:docMk/>
            <pc:sldMk cId="3989749357" sldId="344"/>
            <ac:spMk id="9" creationId="{10537F9D-A113-A044-A4A5-98EE1B5E84E2}"/>
          </ac:spMkLst>
        </pc:spChg>
        <pc:picChg chg="add mod">
          <ac:chgData name="Gould, Justin Andrew" userId="15463c2d-9c86-42f3-b3f3-b1c1760b6ab7" providerId="ADAL" clId="{618D0597-1AA0-1D4A-B5B3-741E3E66EEA8}" dt="2021-06-21T19:19:51.948" v="2066" actId="1076"/>
          <ac:picMkLst>
            <pc:docMk/>
            <pc:sldMk cId="3989749357" sldId="344"/>
            <ac:picMk id="2" creationId="{48B9FA9C-2C38-C049-A319-E01846444416}"/>
          </ac:picMkLst>
        </pc:picChg>
      </pc:sldChg>
      <pc:sldChg chg="modSp add del mod">
        <pc:chgData name="Gould, Justin Andrew" userId="15463c2d-9c86-42f3-b3f3-b1c1760b6ab7" providerId="ADAL" clId="{618D0597-1AA0-1D4A-B5B3-741E3E66EEA8}" dt="2021-06-21T19:14:40.810" v="1989" actId="2696"/>
        <pc:sldMkLst>
          <pc:docMk/>
          <pc:sldMk cId="205230396" sldId="345"/>
        </pc:sldMkLst>
        <pc:spChg chg="mod">
          <ac:chgData name="Gould, Justin Andrew" userId="15463c2d-9c86-42f3-b3f3-b1c1760b6ab7" providerId="ADAL" clId="{618D0597-1AA0-1D4A-B5B3-741E3E66EEA8}" dt="2021-06-21T19:12:33.957" v="1988" actId="20577"/>
          <ac:spMkLst>
            <pc:docMk/>
            <pc:sldMk cId="205230396" sldId="345"/>
            <ac:spMk id="6" creationId="{25E3562F-8ED1-744A-A25B-73FC523690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2B5A7-DB60-4EE7-8F9A-81DC0A99F493}" type="datetimeFigureOut">
              <a:rPr lang="en-US"/>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13082-E039-42AD-8FDB-DC066B003D95}" type="slidenum">
              <a:rPr lang="en-US"/>
              <a:t>‹#›</a:t>
            </a:fld>
            <a:endParaRPr lang="en-US"/>
          </a:p>
        </p:txBody>
      </p:sp>
    </p:spTree>
    <p:extLst>
      <p:ext uri="{BB962C8B-B14F-4D97-AF65-F5344CB8AC3E}">
        <p14:creationId xmlns:p14="http://schemas.microsoft.com/office/powerpoint/2010/main" val="553475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where I've seen </a:t>
            </a:r>
            <a:r>
              <a:rPr lang="en-US" dirty="0" err="1"/>
              <a:t>multilinestrings</a:t>
            </a:r>
            <a:r>
              <a:rPr lang="en-US" dirty="0"/>
              <a:t> in routing networks is where they allow the string to be segmented based on speed limit, like a road network</a:t>
            </a:r>
          </a:p>
        </p:txBody>
      </p:sp>
      <p:sp>
        <p:nvSpPr>
          <p:cNvPr id="4" name="Slide Number Placeholder 3"/>
          <p:cNvSpPr>
            <a:spLocks noGrp="1"/>
          </p:cNvSpPr>
          <p:nvPr>
            <p:ph type="sldNum" sz="quarter" idx="5"/>
          </p:nvPr>
        </p:nvSpPr>
        <p:spPr/>
        <p:txBody>
          <a:bodyPr/>
          <a:lstStyle/>
          <a:p>
            <a:fld id="{4F213082-E039-42AD-8FDB-DC066B003D95}" type="slidenum">
              <a:rPr lang="en-US" smtClean="0"/>
              <a:t>17</a:t>
            </a:fld>
            <a:endParaRPr lang="en-US"/>
          </a:p>
        </p:txBody>
      </p:sp>
    </p:spTree>
    <p:extLst>
      <p:ext uri="{BB962C8B-B14F-4D97-AF65-F5344CB8AC3E}">
        <p14:creationId xmlns:p14="http://schemas.microsoft.com/office/powerpoint/2010/main" val="2896312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this design becomes clear when you imagine trying to write a query that calculates the number of gallons of vanilla that have been ordered. The quantities are mixed with the names of the flavors and any one flavor could be listed anywhere within the order field (i.e., it won't be consistently listed first or second).</a:t>
            </a:r>
          </a:p>
        </p:txBody>
      </p:sp>
      <p:sp>
        <p:nvSpPr>
          <p:cNvPr id="4" name="Slide Number Placeholder 3"/>
          <p:cNvSpPr>
            <a:spLocks noGrp="1"/>
          </p:cNvSpPr>
          <p:nvPr>
            <p:ph type="sldNum" sz="quarter" idx="5"/>
          </p:nvPr>
        </p:nvSpPr>
        <p:spPr/>
        <p:txBody>
          <a:bodyPr/>
          <a:lstStyle/>
          <a:p>
            <a:fld id="{4F213082-E039-42AD-8FDB-DC066B003D95}" type="slidenum">
              <a:rPr lang="en-US" smtClean="0"/>
              <a:t>28</a:t>
            </a:fld>
            <a:endParaRPr lang="en-US"/>
          </a:p>
        </p:txBody>
      </p:sp>
    </p:spTree>
    <p:extLst>
      <p:ext uri="{BB962C8B-B14F-4D97-AF65-F5344CB8AC3E}">
        <p14:creationId xmlns:p14="http://schemas.microsoft.com/office/powerpoint/2010/main" val="214687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improvement because it enables querying on flavors and summing quantities. However to calculate the gallons of vanilla ordered you would need to sum the values from three fields. Also the design would break down if a customer ordered more than three flavors.</a:t>
            </a:r>
          </a:p>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29</a:t>
            </a:fld>
            <a:endParaRPr lang="en-US"/>
          </a:p>
        </p:txBody>
      </p:sp>
    </p:spTree>
    <p:extLst>
      <p:ext uri="{BB962C8B-B14F-4D97-AF65-F5344CB8AC3E}">
        <p14:creationId xmlns:p14="http://schemas.microsoft.com/office/powerpoint/2010/main" val="1138361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design makes calculating the gallons of vanilla ordered much easier. Unfortunately it also produces a lot of redundant data and spreads a complete order from a single customer across multiple rows.</a:t>
            </a:r>
          </a:p>
        </p:txBody>
      </p:sp>
      <p:sp>
        <p:nvSpPr>
          <p:cNvPr id="4" name="Slide Number Placeholder 3"/>
          <p:cNvSpPr>
            <a:spLocks noGrp="1"/>
          </p:cNvSpPr>
          <p:nvPr>
            <p:ph type="sldNum" sz="quarter" idx="5"/>
          </p:nvPr>
        </p:nvSpPr>
        <p:spPr/>
        <p:txBody>
          <a:bodyPr/>
          <a:lstStyle/>
          <a:p>
            <a:fld id="{4F213082-E039-42AD-8FDB-DC066B003D95}" type="slidenum">
              <a:rPr lang="en-US" smtClean="0"/>
              <a:t>30</a:t>
            </a:fld>
            <a:endParaRPr lang="en-US"/>
          </a:p>
        </p:txBody>
      </p:sp>
    </p:spTree>
    <p:extLst>
      <p:ext uri="{BB962C8B-B14F-4D97-AF65-F5344CB8AC3E}">
        <p14:creationId xmlns:p14="http://schemas.microsoft.com/office/powerpoint/2010/main" val="377758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31</a:t>
            </a:fld>
            <a:endParaRPr lang="en-US"/>
          </a:p>
        </p:txBody>
      </p:sp>
    </p:spTree>
    <p:extLst>
      <p:ext uri="{BB962C8B-B14F-4D97-AF65-F5344CB8AC3E}">
        <p14:creationId xmlns:p14="http://schemas.microsoft.com/office/powerpoint/2010/main" val="409024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32</a:t>
            </a:fld>
            <a:endParaRPr lang="en-US"/>
          </a:p>
        </p:txBody>
      </p:sp>
    </p:spTree>
    <p:extLst>
      <p:ext uri="{BB962C8B-B14F-4D97-AF65-F5344CB8AC3E}">
        <p14:creationId xmlns:p14="http://schemas.microsoft.com/office/powerpoint/2010/main" val="1531967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33</a:t>
            </a:fld>
            <a:endParaRPr lang="en-US"/>
          </a:p>
        </p:txBody>
      </p:sp>
    </p:spTree>
    <p:extLst>
      <p:ext uri="{BB962C8B-B14F-4D97-AF65-F5344CB8AC3E}">
        <p14:creationId xmlns:p14="http://schemas.microsoft.com/office/powerpoint/2010/main" val="2901874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34</a:t>
            </a:fld>
            <a:endParaRPr lang="en-US"/>
          </a:p>
        </p:txBody>
      </p:sp>
    </p:spTree>
    <p:extLst>
      <p:ext uri="{BB962C8B-B14F-4D97-AF65-F5344CB8AC3E}">
        <p14:creationId xmlns:p14="http://schemas.microsoft.com/office/powerpoint/2010/main" val="1426459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www.vox.com</a:t>
            </a:r>
            <a:r>
              <a:rPr lang="en-US" dirty="0"/>
              <a:t>/2015/2/18/8056325/bad-maps</a:t>
            </a:r>
          </a:p>
        </p:txBody>
      </p:sp>
      <p:sp>
        <p:nvSpPr>
          <p:cNvPr id="4" name="Slide Number Placeholder 3"/>
          <p:cNvSpPr>
            <a:spLocks noGrp="1"/>
          </p:cNvSpPr>
          <p:nvPr>
            <p:ph type="sldNum" sz="quarter" idx="5"/>
          </p:nvPr>
        </p:nvSpPr>
        <p:spPr/>
        <p:txBody>
          <a:bodyPr/>
          <a:lstStyle/>
          <a:p>
            <a:fld id="{4F213082-E039-42AD-8FDB-DC066B003D95}" type="slidenum">
              <a:rPr lang="en-US" smtClean="0"/>
              <a:t>37</a:t>
            </a:fld>
            <a:endParaRPr lang="en-US"/>
          </a:p>
        </p:txBody>
      </p:sp>
    </p:spTree>
    <p:extLst>
      <p:ext uri="{BB962C8B-B14F-4D97-AF65-F5344CB8AC3E}">
        <p14:creationId xmlns:p14="http://schemas.microsoft.com/office/powerpoint/2010/main" val="337440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www.vox.com</a:t>
            </a:r>
            <a:r>
              <a:rPr lang="en-US" dirty="0"/>
              <a:t>/2015/2/18/8056325/bad-maps</a:t>
            </a:r>
          </a:p>
        </p:txBody>
      </p:sp>
      <p:sp>
        <p:nvSpPr>
          <p:cNvPr id="4" name="Slide Number Placeholder 3"/>
          <p:cNvSpPr>
            <a:spLocks noGrp="1"/>
          </p:cNvSpPr>
          <p:nvPr>
            <p:ph type="sldNum" sz="quarter" idx="5"/>
          </p:nvPr>
        </p:nvSpPr>
        <p:spPr/>
        <p:txBody>
          <a:bodyPr/>
          <a:lstStyle/>
          <a:p>
            <a:fld id="{4F213082-E039-42AD-8FDB-DC066B003D95}" type="slidenum">
              <a:rPr lang="en-US" smtClean="0"/>
              <a:t>38</a:t>
            </a:fld>
            <a:endParaRPr lang="en-US"/>
          </a:p>
        </p:txBody>
      </p:sp>
    </p:spTree>
    <p:extLst>
      <p:ext uri="{BB962C8B-B14F-4D97-AF65-F5344CB8AC3E}">
        <p14:creationId xmlns:p14="http://schemas.microsoft.com/office/powerpoint/2010/main" val="2049930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Figure 1. When there is no variation in visual contrast (A), the map reader has a hard time distinguishing features from the background. For quantitative distributions (B), there must be enough contrast between tones for the reader to distinguish unique classes. For qualitative distributions (C),using variations of a single color hue (e.g., red) does not provide as much contrast as using a variety of hues (e.g., red, green, blue, etc.)</a:t>
            </a:r>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39</a:t>
            </a:fld>
            <a:endParaRPr lang="en-US"/>
          </a:p>
        </p:txBody>
      </p:sp>
    </p:spTree>
    <p:extLst>
      <p:ext uri="{BB962C8B-B14F-4D97-AF65-F5344CB8AC3E}">
        <p14:creationId xmlns:p14="http://schemas.microsoft.com/office/powerpoint/2010/main" val="37392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map projections (coordinate systems) preserve shape, while some preserve distance. Others preserve area or direction.</a:t>
            </a:r>
          </a:p>
        </p:txBody>
      </p:sp>
      <p:sp>
        <p:nvSpPr>
          <p:cNvPr id="4" name="Slide Number Placeholder 3"/>
          <p:cNvSpPr>
            <a:spLocks noGrp="1"/>
          </p:cNvSpPr>
          <p:nvPr>
            <p:ph type="sldNum" sz="quarter" idx="5"/>
          </p:nvPr>
        </p:nvSpPr>
        <p:spPr/>
        <p:txBody>
          <a:bodyPr/>
          <a:lstStyle/>
          <a:p>
            <a:fld id="{4F213082-E039-42AD-8FDB-DC066B003D95}" type="slidenum">
              <a:rPr lang="en-US" smtClean="0"/>
              <a:t>19</a:t>
            </a:fld>
            <a:endParaRPr lang="en-US"/>
          </a:p>
        </p:txBody>
      </p:sp>
    </p:spTree>
    <p:extLst>
      <p:ext uri="{BB962C8B-B14F-4D97-AF65-F5344CB8AC3E}">
        <p14:creationId xmlns:p14="http://schemas.microsoft.com/office/powerpoint/2010/main" val="363949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Figure 2. Text and symbols (A and C) that are too small cannot be seen. Once able to be seen (B and D), they must also be understood.</a:t>
            </a:r>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40</a:t>
            </a:fld>
            <a:endParaRPr lang="en-US"/>
          </a:p>
        </p:txBody>
      </p:sp>
    </p:spTree>
    <p:extLst>
      <p:ext uri="{BB962C8B-B14F-4D97-AF65-F5344CB8AC3E}">
        <p14:creationId xmlns:p14="http://schemas.microsoft.com/office/powerpoint/2010/main" val="3264387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Figure 3. Using closed</a:t>
            </a:r>
            <a:r>
              <a:rPr lang="en-US" dirty="0"/>
              <a:t> </a:t>
            </a:r>
            <a:r>
              <a:rPr lang="en-US" i="1" dirty="0"/>
              <a:t>forms (A), a white wash (B) , a drop shadow (C), or feathering (D) will promote figure-ground organization on your map.</a:t>
            </a:r>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41</a:t>
            </a:fld>
            <a:endParaRPr lang="en-US"/>
          </a:p>
        </p:txBody>
      </p:sp>
    </p:spTree>
    <p:extLst>
      <p:ext uri="{BB962C8B-B14F-4D97-AF65-F5344CB8AC3E}">
        <p14:creationId xmlns:p14="http://schemas.microsoft.com/office/powerpoint/2010/main" val="2187016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Figure 4. Which of the top six maps seems most balanced? It should appear that (F) has visual equilibrium, usually achieved by placing the central figure slightly above center on the page. However, the addition of page elements, such as the title and legend, will modify the visual impression, so all content on the page should be evaluated together to judge balance. </a:t>
            </a:r>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42</a:t>
            </a:fld>
            <a:endParaRPr lang="en-US"/>
          </a:p>
        </p:txBody>
      </p:sp>
    </p:spTree>
    <p:extLst>
      <p:ext uri="{BB962C8B-B14F-4D97-AF65-F5344CB8AC3E}">
        <p14:creationId xmlns:p14="http://schemas.microsoft.com/office/powerpoint/2010/main" val="3968500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of the superhero from Gotham—Batman</a:t>
            </a:r>
          </a:p>
        </p:txBody>
      </p:sp>
      <p:sp>
        <p:nvSpPr>
          <p:cNvPr id="4" name="Slide Number Placeholder 3"/>
          <p:cNvSpPr>
            <a:spLocks noGrp="1"/>
          </p:cNvSpPr>
          <p:nvPr>
            <p:ph type="sldNum" sz="quarter" idx="5"/>
          </p:nvPr>
        </p:nvSpPr>
        <p:spPr/>
        <p:txBody>
          <a:bodyPr/>
          <a:lstStyle/>
          <a:p>
            <a:fld id="{4F213082-E039-42AD-8FDB-DC066B003D95}" type="slidenum">
              <a:rPr lang="en-US" smtClean="0"/>
              <a:t>67</a:t>
            </a:fld>
            <a:endParaRPr lang="en-US"/>
          </a:p>
        </p:txBody>
      </p:sp>
    </p:spTree>
    <p:extLst>
      <p:ext uri="{BB962C8B-B14F-4D97-AF65-F5344CB8AC3E}">
        <p14:creationId xmlns:p14="http://schemas.microsoft.com/office/powerpoint/2010/main" val="307144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coordinates in Mercator, UTM, or </a:t>
            </a:r>
            <a:r>
              <a:rPr lang="en-US" dirty="0" err="1"/>
              <a:t>Stateplane</a:t>
            </a:r>
            <a:r>
              <a:rPr lang="en-US" dirty="0"/>
              <a:t>, geographic coordinates are </a:t>
            </a:r>
            <a:r>
              <a:rPr lang="en-US" b="1" dirty="0"/>
              <a:t>not Cartesian coordinates</a:t>
            </a:r>
            <a:r>
              <a:rPr lang="en-US" dirty="0"/>
              <a:t>. Geographic coordinates do not represent a linear distance from an origin as plotted on a plane. Rather, these </a:t>
            </a:r>
            <a:r>
              <a:rPr lang="en-US" b="1" dirty="0"/>
              <a:t>spherical coordinates</a:t>
            </a:r>
            <a:r>
              <a:rPr lang="en-US" dirty="0"/>
              <a:t> describe angular coordinates on a globe. In spherical coordinates a point is specified by the angle of rotation from a reference meridian (longitude), and the angle from the equator (latitude).</a:t>
            </a:r>
          </a:p>
        </p:txBody>
      </p:sp>
      <p:sp>
        <p:nvSpPr>
          <p:cNvPr id="4" name="Slide Number Placeholder 3"/>
          <p:cNvSpPr>
            <a:spLocks noGrp="1"/>
          </p:cNvSpPr>
          <p:nvPr>
            <p:ph type="sldNum" sz="quarter" idx="5"/>
          </p:nvPr>
        </p:nvSpPr>
        <p:spPr/>
        <p:txBody>
          <a:bodyPr/>
          <a:lstStyle/>
          <a:p>
            <a:fld id="{4F213082-E039-42AD-8FDB-DC066B003D95}" type="slidenum">
              <a:rPr lang="en-US" smtClean="0"/>
              <a:t>20</a:t>
            </a:fld>
            <a:endParaRPr lang="en-US"/>
          </a:p>
        </p:txBody>
      </p:sp>
    </p:spTree>
    <p:extLst>
      <p:ext uri="{BB962C8B-B14F-4D97-AF65-F5344CB8AC3E}">
        <p14:creationId xmlns:p14="http://schemas.microsoft.com/office/powerpoint/2010/main" val="4003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21</a:t>
            </a:fld>
            <a:endParaRPr lang="en-US"/>
          </a:p>
        </p:txBody>
      </p:sp>
    </p:spTree>
    <p:extLst>
      <p:ext uri="{BB962C8B-B14F-4D97-AF65-F5344CB8AC3E}">
        <p14:creationId xmlns:p14="http://schemas.microsoft.com/office/powerpoint/2010/main" val="55400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haversine formula is a very accurate way of computing distances between two points on the surface of a sphere using the latitude and longitude of the two points. The haversine formula is a re-formulation of the spherical law of cosines, but the formulation in terms of haversines is more useful for small angles and distances.</a:t>
            </a:r>
          </a:p>
          <a:p>
            <a:endParaRPr lang="en-US" dirty="0"/>
          </a:p>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22</a:t>
            </a:fld>
            <a:endParaRPr lang="en-US"/>
          </a:p>
        </p:txBody>
      </p:sp>
    </p:spTree>
    <p:extLst>
      <p:ext uri="{BB962C8B-B14F-4D97-AF65-F5344CB8AC3E}">
        <p14:creationId xmlns:p14="http://schemas.microsoft.com/office/powerpoint/2010/main" val="339828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treat geographic coordinates as approximate Cartesian coordinates and continue to do spatial calculations. However, measurements of distance, length and area will be nonsensical. Since spherical coordinates measure </a:t>
            </a:r>
            <a:r>
              <a:rPr lang="en-US" b="1" dirty="0"/>
              <a:t>angular</a:t>
            </a:r>
            <a:r>
              <a:rPr lang="en-US" dirty="0"/>
              <a:t> distance, the units are in “degrees.” Further, the approximate results from indexes and true/false tests like intersects and contains can become terribly wrong. The distance between points get larger as problem areas like the poles or the international dateline are approached.</a:t>
            </a:r>
          </a:p>
          <a:p>
            <a:endParaRPr lang="en-US" dirty="0"/>
          </a:p>
          <a:p>
            <a:r>
              <a:rPr lang="en-US" dirty="0"/>
              <a:t>Working with geographic coordinates on a Cartesian plane (the purple line) yields a </a:t>
            </a:r>
            <a:r>
              <a:rPr lang="en-US" i="1" dirty="0"/>
              <a:t>very</a:t>
            </a:r>
            <a:r>
              <a:rPr lang="en-US" dirty="0"/>
              <a:t> wrong answer indeed! Using great circle routes (the red lines) gives the right answer.</a:t>
            </a:r>
          </a:p>
        </p:txBody>
      </p:sp>
      <p:sp>
        <p:nvSpPr>
          <p:cNvPr id="4" name="Slide Number Placeholder 3"/>
          <p:cNvSpPr>
            <a:spLocks noGrp="1"/>
          </p:cNvSpPr>
          <p:nvPr>
            <p:ph type="sldNum" sz="quarter" idx="5"/>
          </p:nvPr>
        </p:nvSpPr>
        <p:spPr/>
        <p:txBody>
          <a:bodyPr/>
          <a:lstStyle/>
          <a:p>
            <a:fld id="{4F213082-E039-42AD-8FDB-DC066B003D95}" type="slidenum">
              <a:rPr lang="en-US" smtClean="0"/>
              <a:t>23</a:t>
            </a:fld>
            <a:endParaRPr lang="en-US"/>
          </a:p>
        </p:txBody>
      </p:sp>
    </p:spTree>
    <p:extLst>
      <p:ext uri="{BB962C8B-B14F-4D97-AF65-F5344CB8AC3E}">
        <p14:creationId xmlns:p14="http://schemas.microsoft.com/office/powerpoint/2010/main" val="123501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treat geographic coordinates as approximate Cartesian coordinates and continue to do spatial calculations. However, measurements of distance, length and area will be nonsensical. Since spherical coordinates measure </a:t>
            </a:r>
            <a:r>
              <a:rPr lang="en-US" b="1" dirty="0"/>
              <a:t>angular</a:t>
            </a:r>
            <a:r>
              <a:rPr lang="en-US" dirty="0"/>
              <a:t> distance, the units are in “degrees.” Further, the approximate results from indexes and true/false tests like intersects and contains can become terribly wrong. The distance between points get larger as problem areas like the poles or the international dateline are approached.</a:t>
            </a:r>
          </a:p>
          <a:p>
            <a:endParaRPr lang="en-US" dirty="0"/>
          </a:p>
          <a:p>
            <a:r>
              <a:rPr lang="en-US" dirty="0"/>
              <a:t>Aha! 121! But, what does that mean?</a:t>
            </a:r>
          </a:p>
          <a:p>
            <a:r>
              <a:rPr lang="en-US" dirty="0"/>
              <a:t>The units for spatial reference 4326 are degrees. So our answer is 121 degrees. But (again), what does that mean?</a:t>
            </a:r>
          </a:p>
          <a:p>
            <a:endParaRPr lang="en-US" dirty="0"/>
          </a:p>
          <a:p>
            <a:r>
              <a:rPr lang="en-US" dirty="0"/>
              <a:t>On a sphere, the size of one “degree square” is quite variable, becoming smaller as you move away from the equator. Think of the meridians (vertical lines) on the globe getting closer to each other as you go towards the poles. So, a distance of 121 degrees doesn’t </a:t>
            </a:r>
            <a:r>
              <a:rPr lang="en-US" i="1" dirty="0"/>
              <a:t>mean</a:t>
            </a:r>
            <a:r>
              <a:rPr lang="en-US" dirty="0"/>
              <a:t> anything. It is a nonsense number.</a:t>
            </a:r>
          </a:p>
          <a:p>
            <a:endParaRPr lang="en-US" dirty="0"/>
          </a:p>
          <a:p>
            <a:r>
              <a:rPr lang="en-US" dirty="0"/>
              <a:t>In order to calculate a meaningful distance, we must treat geographic coordinates not as approximate Cartesian coordinates but rather as true spherical coordinates. We must measure the distances between points as true paths over a sphere – a portion of a great circle.</a:t>
            </a:r>
          </a:p>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24</a:t>
            </a:fld>
            <a:endParaRPr lang="en-US"/>
          </a:p>
        </p:txBody>
      </p:sp>
    </p:spTree>
    <p:extLst>
      <p:ext uri="{BB962C8B-B14F-4D97-AF65-F5344CB8AC3E}">
        <p14:creationId xmlns:p14="http://schemas.microsoft.com/office/powerpoint/2010/main" val="238142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big number! All return values from geography calculations are in meters, so our answer is 9124km.</a:t>
            </a:r>
          </a:p>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25</a:t>
            </a:fld>
            <a:endParaRPr lang="en-US"/>
          </a:p>
        </p:txBody>
      </p:sp>
    </p:spTree>
    <p:extLst>
      <p:ext uri="{BB962C8B-B14F-4D97-AF65-F5344CB8AC3E}">
        <p14:creationId xmlns:p14="http://schemas.microsoft.com/office/powerpoint/2010/main" val="403523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13082-E039-42AD-8FDB-DC066B003D95}" type="slidenum">
              <a:rPr lang="en-US" smtClean="0"/>
              <a:t>27</a:t>
            </a:fld>
            <a:endParaRPr lang="en-US"/>
          </a:p>
        </p:txBody>
      </p:sp>
    </p:spTree>
    <p:extLst>
      <p:ext uri="{BB962C8B-B14F-4D97-AF65-F5344CB8AC3E}">
        <p14:creationId xmlns:p14="http://schemas.microsoft.com/office/powerpoint/2010/main" val="2603372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52193"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476416" y="2578489"/>
            <a:ext cx="733452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2"/>
          <a:stretch>
            <a:fillRect/>
          </a:stretch>
        </p:blipFill>
        <p:spPr>
          <a:xfrm>
            <a:off x="9821333" y="0"/>
            <a:ext cx="2370667"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7/20/21</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3668F7DA-BBDF-494A-8BD9-2DCF949E29A2}"/>
              </a:ext>
            </a:extLst>
          </p:cNvPr>
          <p:cNvPicPr>
            <a:picLocks noChangeAspect="1"/>
          </p:cNvPicPr>
          <p:nvPr userDrawn="1"/>
        </p:nvPicPr>
        <p:blipFill rotWithShape="1">
          <a:blip r:embed="rId3"/>
          <a:srcRect r="45235" b="-27184"/>
          <a:stretch/>
        </p:blipFill>
        <p:spPr>
          <a:xfrm>
            <a:off x="573584" y="6046656"/>
            <a:ext cx="2599923" cy="47948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7/20/21</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3" name="Picture 12">
            <a:extLst>
              <a:ext uri="{FF2B5EF4-FFF2-40B4-BE49-F238E27FC236}">
                <a16:creationId xmlns:a16="http://schemas.microsoft.com/office/drawing/2014/main" id="{3AECCBD8-A02B-8247-BD0D-D0B533CA524D}"/>
              </a:ext>
            </a:extLst>
          </p:cNvPr>
          <p:cNvPicPr>
            <a:picLocks noChangeAspect="1"/>
          </p:cNvPicPr>
          <p:nvPr userDrawn="1"/>
        </p:nvPicPr>
        <p:blipFill rotWithShape="1">
          <a:blip r:embed="rId3"/>
          <a:srcRect r="44858" b="-16973"/>
          <a:stretch/>
        </p:blipFill>
        <p:spPr>
          <a:xfrm>
            <a:off x="573583" y="6046656"/>
            <a:ext cx="2617852" cy="4409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08000" y="304800"/>
            <a:ext cx="3838891" cy="1661993"/>
          </a:xfrm>
          <a:prstGeom prst="rect">
            <a:avLst/>
          </a:prstGeom>
          <a:noFill/>
          <a:ln w="38100">
            <a:noFill/>
          </a:ln>
        </p:spPr>
        <p:txBody>
          <a:bodyPr wrap="square" lIns="0" tIns="0" rIns="0" bIns="0" anchor="t" anchorCtr="0">
            <a:spAutoFit/>
          </a:bodyPr>
          <a:lstStyle>
            <a:lvl1pPr algn="l">
              <a:defRPr sz="24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7/20/21</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2D5DCED6-DD74-A047-8ABB-9CA6E708F52B}"/>
              </a:ext>
            </a:extLst>
          </p:cNvPr>
          <p:cNvPicPr>
            <a:picLocks noChangeAspect="1"/>
          </p:cNvPicPr>
          <p:nvPr userDrawn="1"/>
        </p:nvPicPr>
        <p:blipFill rotWithShape="1">
          <a:blip r:embed="rId3"/>
          <a:srcRect r="45235" b="-1837"/>
          <a:stretch/>
        </p:blipFill>
        <p:spPr>
          <a:xfrm>
            <a:off x="573584" y="6046656"/>
            <a:ext cx="2599923" cy="383932"/>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3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490239"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504669"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354234" y="1920876"/>
            <a:ext cx="5287433"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7/20/21</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3" name="Picture 12">
            <a:extLst>
              <a:ext uri="{FF2B5EF4-FFF2-40B4-BE49-F238E27FC236}">
                <a16:creationId xmlns:a16="http://schemas.microsoft.com/office/drawing/2014/main" id="{6AFD9354-A837-7044-876A-C7ACD980518B}"/>
              </a:ext>
            </a:extLst>
          </p:cNvPr>
          <p:cNvPicPr>
            <a:picLocks noChangeAspect="1"/>
          </p:cNvPicPr>
          <p:nvPr userDrawn="1"/>
        </p:nvPicPr>
        <p:blipFill rotWithShape="1">
          <a:blip r:embed="rId3"/>
          <a:srcRect r="44858" b="-27184"/>
          <a:stretch/>
        </p:blipFill>
        <p:spPr>
          <a:xfrm>
            <a:off x="573583" y="6046656"/>
            <a:ext cx="2617852" cy="479489"/>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489618"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428620"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7/20/21</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FD0A9CB2-D1BB-6449-AC05-3EA17EC18AA4}"/>
              </a:ext>
            </a:extLst>
          </p:cNvPr>
          <p:cNvPicPr>
            <a:picLocks noChangeAspect="1"/>
          </p:cNvPicPr>
          <p:nvPr userDrawn="1"/>
        </p:nvPicPr>
        <p:blipFill rotWithShape="1">
          <a:blip r:embed="rId3"/>
          <a:srcRect r="44480" b="-1837"/>
          <a:stretch/>
        </p:blipFill>
        <p:spPr>
          <a:xfrm>
            <a:off x="573583" y="6046656"/>
            <a:ext cx="2635783" cy="383932"/>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312" userDrawn="1">
          <p15:clr>
            <a:srgbClr val="FBAE40"/>
          </p15:clr>
        </p15:guide>
        <p15:guide id="8" pos="928" userDrawn="1">
          <p15:clr>
            <a:srgbClr val="FBAE40"/>
          </p15:clr>
        </p15:guide>
        <p15:guide id="9" pos="15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88156"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495680"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9821333" y="0"/>
            <a:ext cx="2370667"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7/20/21</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14213"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9064F09F-C5BA-684C-A56A-B03CA4F272BF}"/>
              </a:ext>
            </a:extLst>
          </p:cNvPr>
          <p:cNvPicPr>
            <a:picLocks noChangeAspect="1"/>
          </p:cNvPicPr>
          <p:nvPr userDrawn="1"/>
        </p:nvPicPr>
        <p:blipFill rotWithShape="1">
          <a:blip r:embed="rId3"/>
          <a:srcRect r="44858" b="-1837"/>
          <a:stretch/>
        </p:blipFill>
        <p:spPr>
          <a:xfrm>
            <a:off x="573583" y="6046656"/>
            <a:ext cx="2617852" cy="383932"/>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9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481118" y="1877220"/>
            <a:ext cx="8171677"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sz="1800">
                <a:solidFill>
                  <a:schemeClr val="bg1"/>
                </a:solidFill>
                <a:effectLst/>
                <a:latin typeface="Acumin Pro" panose="020B0504020202020204" pitchFamily="34" charset="77"/>
              </a:rPr>
            </a:br>
            <a:r>
              <a:rPr lang="en-US" sz="1800">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481117" y="4133385"/>
            <a:ext cx="7687663" cy="49859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 name="Picture 2">
            <a:extLst>
              <a:ext uri="{FF2B5EF4-FFF2-40B4-BE49-F238E27FC236}">
                <a16:creationId xmlns:a16="http://schemas.microsoft.com/office/drawing/2014/main" id="{7C8BC758-D59E-8E44-B1BB-3467BE203B05}"/>
              </a:ext>
            </a:extLst>
          </p:cNvPr>
          <p:cNvPicPr>
            <a:picLocks noChangeAspect="1"/>
          </p:cNvPicPr>
          <p:nvPr userDrawn="1"/>
        </p:nvPicPr>
        <p:blipFill rotWithShape="1">
          <a:blip r:embed="rId2"/>
          <a:srcRect r="44480" b="-27184"/>
          <a:stretch/>
        </p:blipFill>
        <p:spPr>
          <a:xfrm>
            <a:off x="573583" y="6046656"/>
            <a:ext cx="2635783" cy="47948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7/20/21</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9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7/20/21</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4" r:id="rId1"/>
    <p:sldLayoutId id="2147483723" r:id="rId2"/>
    <p:sldLayoutId id="2147483722" r:id="rId3"/>
    <p:sldLayoutId id="2147483721" r:id="rId4"/>
    <p:sldLayoutId id="2147483720" r:id="rId5"/>
    <p:sldLayoutId id="2147483709" r:id="rId6"/>
    <p:sldLayoutId id="2147483725"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gould29@purdue.edu"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s://qgis.org/en/site/forusers/download.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epsg.io/6326-datu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ouldju1.github.io/gouldju1/pages/reading-list.html" TargetMode="Externa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postgresql.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89.jpe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hyperlink" Target="http://www.postgis.us/study_guides"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hyperlink" Target="http://www.postgis.us/study_guide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D9C9-1864-3A47-B893-D45C60DB6E56}"/>
              </a:ext>
            </a:extLst>
          </p:cNvPr>
          <p:cNvSpPr>
            <a:spLocks noGrp="1"/>
          </p:cNvSpPr>
          <p:nvPr>
            <p:ph type="ctrTitle"/>
          </p:nvPr>
        </p:nvSpPr>
        <p:spPr>
          <a:xfrm>
            <a:off x="1488156" y="1626244"/>
            <a:ext cx="7911945" cy="1495794"/>
          </a:xfrm>
        </p:spPr>
        <p:txBody>
          <a:bodyPr/>
          <a:lstStyle/>
          <a:p>
            <a:r>
              <a:rPr lang="en-US" dirty="0"/>
              <a:t>REEU 2021: Geospatial analysis with python</a:t>
            </a:r>
          </a:p>
        </p:txBody>
      </p:sp>
      <p:sp>
        <p:nvSpPr>
          <p:cNvPr id="3" name="Subtitle 2">
            <a:extLst>
              <a:ext uri="{FF2B5EF4-FFF2-40B4-BE49-F238E27FC236}">
                <a16:creationId xmlns:a16="http://schemas.microsoft.com/office/drawing/2014/main" id="{E7C47844-72D0-964C-A61B-067EE416936A}"/>
              </a:ext>
            </a:extLst>
          </p:cNvPr>
          <p:cNvSpPr>
            <a:spLocks noGrp="1"/>
          </p:cNvSpPr>
          <p:nvPr>
            <p:ph type="subTitle" idx="1"/>
          </p:nvPr>
        </p:nvSpPr>
        <p:spPr>
          <a:xfrm>
            <a:off x="1495680" y="3990085"/>
            <a:ext cx="7096269" cy="1143903"/>
          </a:xfrm>
        </p:spPr>
        <p:txBody>
          <a:bodyPr/>
          <a:lstStyle/>
          <a:p>
            <a:r>
              <a:rPr lang="en-US" dirty="0"/>
              <a:t>Justin Gould (</a:t>
            </a:r>
            <a:r>
              <a:rPr lang="en-US" dirty="0">
                <a:hlinkClick r:id="rId2"/>
              </a:rPr>
              <a:t>gould29@purdue.edu</a:t>
            </a:r>
            <a:r>
              <a:rPr lang="en-US" dirty="0"/>
              <a:t>)</a:t>
            </a:r>
            <a:br>
              <a:rPr lang="en-US" dirty="0"/>
            </a:br>
            <a:r>
              <a:rPr lang="en-US" dirty="0"/>
              <a:t>Senior Data Scientist, The Data Mine</a:t>
            </a:r>
          </a:p>
          <a:p>
            <a:r>
              <a:rPr lang="en-US" dirty="0"/>
              <a:t>July 2021</a:t>
            </a:r>
          </a:p>
        </p:txBody>
      </p:sp>
      <p:sp>
        <p:nvSpPr>
          <p:cNvPr id="4" name="Date Placeholder 3">
            <a:extLst>
              <a:ext uri="{FF2B5EF4-FFF2-40B4-BE49-F238E27FC236}">
                <a16:creationId xmlns:a16="http://schemas.microsoft.com/office/drawing/2014/main" id="{11FCD26C-F207-774A-B51D-D227EEFB5C48}"/>
              </a:ext>
            </a:extLst>
          </p:cNvPr>
          <p:cNvSpPr>
            <a:spLocks noGrp="1"/>
          </p:cNvSpPr>
          <p:nvPr>
            <p:ph type="dt" sz="half" idx="10"/>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E64BB1B1-7350-2746-AAEC-BF25AD40C1DA}"/>
              </a:ext>
            </a:extLst>
          </p:cNvPr>
          <p:cNvSpPr>
            <a:spLocks noGrp="1"/>
          </p:cNvSpPr>
          <p:nvPr>
            <p:ph type="sldNum" sz="quarter" idx="12"/>
          </p:nvPr>
        </p:nvSpPr>
        <p:spPr/>
        <p:txBody>
          <a:bodyPr/>
          <a:lstStyle/>
          <a:p>
            <a:fld id="{8A7A6979-0714-4377-B894-6BE4C2D6E202}" type="slidenum">
              <a:rPr lang="en-US" smtClean="0"/>
              <a:pPr/>
              <a:t>1</a:t>
            </a:fld>
            <a:endParaRPr lang="en-US"/>
          </a:p>
        </p:txBody>
      </p:sp>
    </p:spTree>
    <p:extLst>
      <p:ext uri="{BB962C8B-B14F-4D97-AF65-F5344CB8AC3E}">
        <p14:creationId xmlns:p14="http://schemas.microsoft.com/office/powerpoint/2010/main" val="1213942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Installing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0614232" cy="4910667"/>
          </a:xfrm>
        </p:spPr>
        <p:txBody>
          <a:bodyPr>
            <a:normAutofit/>
          </a:bodyPr>
          <a:lstStyle/>
          <a:p>
            <a:r>
              <a:rPr lang="en-US" sz="2000" dirty="0"/>
              <a:t>QGIS is, in short, an open-source version of Esri ArcGIS, which you have used in this course</a:t>
            </a:r>
          </a:p>
          <a:p>
            <a:endParaRPr lang="en-US" sz="2000" dirty="0"/>
          </a:p>
          <a:p>
            <a:r>
              <a:rPr lang="en-US" sz="2000" dirty="0"/>
              <a:t>To install, navigate to the following:</a:t>
            </a:r>
          </a:p>
          <a:p>
            <a:pPr lvl="1"/>
            <a:r>
              <a:rPr lang="en-US" sz="1800" dirty="0">
                <a:hlinkClick r:id="rId2"/>
              </a:rPr>
              <a:t>https://qgis.org/en/site/forusers/download.html</a:t>
            </a:r>
            <a:endParaRPr lang="en-US" sz="1800" dirty="0"/>
          </a:p>
          <a:p>
            <a:pPr lvl="1"/>
            <a:endParaRPr lang="en-US" sz="1800" dirty="0"/>
          </a:p>
        </p:txBody>
      </p:sp>
      <p:sp>
        <p:nvSpPr>
          <p:cNvPr id="8" name="TextBox 7">
            <a:extLst>
              <a:ext uri="{FF2B5EF4-FFF2-40B4-BE49-F238E27FC236}">
                <a16:creationId xmlns:a16="http://schemas.microsoft.com/office/drawing/2014/main" id="{42C63627-C281-1C4A-89C5-EB67A47E9A75}"/>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83720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B1E-E681-5A4C-9BDD-0E3ED9FF8D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A23F8B2-656B-1249-92ED-68866D52A1C9}"/>
              </a:ext>
            </a:extLst>
          </p:cNvPr>
          <p:cNvSpPr>
            <a:spLocks noGrp="1"/>
          </p:cNvSpPr>
          <p:nvPr>
            <p:ph type="subTitle" idx="1"/>
          </p:nvPr>
        </p:nvSpPr>
        <p:spPr/>
        <p:txBody>
          <a:bodyPr/>
          <a:lstStyle/>
          <a:p>
            <a:r>
              <a:rPr lang="en-US" dirty="0"/>
              <a:t>Map Basics</a:t>
            </a:r>
          </a:p>
        </p:txBody>
      </p:sp>
      <p:sp>
        <p:nvSpPr>
          <p:cNvPr id="4" name="Text Placeholder 3">
            <a:extLst>
              <a:ext uri="{FF2B5EF4-FFF2-40B4-BE49-F238E27FC236}">
                <a16:creationId xmlns:a16="http://schemas.microsoft.com/office/drawing/2014/main" id="{43A1E731-D7EC-6F42-9BE1-0F11B8CD9F34}"/>
              </a:ext>
            </a:extLst>
          </p:cNvPr>
          <p:cNvSpPr>
            <a:spLocks noGrp="1"/>
          </p:cNvSpPr>
          <p:nvPr>
            <p:ph type="body" sz="quarter" idx="14"/>
          </p:nvPr>
        </p:nvSpPr>
        <p:spPr/>
        <p:txBody>
          <a:bodyPr/>
          <a:lstStyle/>
          <a:p>
            <a:endParaRPr lang="en-US" dirty="0"/>
          </a:p>
        </p:txBody>
      </p:sp>
      <p:sp>
        <p:nvSpPr>
          <p:cNvPr id="5" name="Date Placeholder 4">
            <a:extLst>
              <a:ext uri="{FF2B5EF4-FFF2-40B4-BE49-F238E27FC236}">
                <a16:creationId xmlns:a16="http://schemas.microsoft.com/office/drawing/2014/main" id="{1A3C8BCC-611F-414B-B360-4264ABBA70A3}"/>
              </a:ext>
            </a:extLst>
          </p:cNvPr>
          <p:cNvSpPr>
            <a:spLocks noGrp="1"/>
          </p:cNvSpPr>
          <p:nvPr>
            <p:ph type="dt" sz="half" idx="10"/>
          </p:nvPr>
        </p:nvSpPr>
        <p:spPr/>
        <p:txBody>
          <a:bodyPr/>
          <a:lstStyle/>
          <a:p>
            <a:fld id="{049DC8E1-D369-0F48-9062-BB068AFD07CE}" type="datetime1">
              <a:rPr lang="en-US" smtClean="0"/>
              <a:pPr/>
              <a:t>7/20/21</a:t>
            </a:fld>
            <a:endParaRPr lang="en-US"/>
          </a:p>
        </p:txBody>
      </p:sp>
      <p:sp>
        <p:nvSpPr>
          <p:cNvPr id="6" name="Slide Number Placeholder 5">
            <a:extLst>
              <a:ext uri="{FF2B5EF4-FFF2-40B4-BE49-F238E27FC236}">
                <a16:creationId xmlns:a16="http://schemas.microsoft.com/office/drawing/2014/main" id="{ECFC012A-FF4C-0541-A264-CCBC6D5074BE}"/>
              </a:ext>
            </a:extLst>
          </p:cNvPr>
          <p:cNvSpPr>
            <a:spLocks noGrp="1"/>
          </p:cNvSpPr>
          <p:nvPr>
            <p:ph type="sldNum" sz="quarter" idx="12"/>
          </p:nvPr>
        </p:nvSpPr>
        <p:spPr/>
        <p:txBody>
          <a:bodyPr/>
          <a:lstStyle/>
          <a:p>
            <a:fld id="{8A7A6979-0714-4377-B894-6BE4C2D6E202}" type="slidenum">
              <a:rPr lang="en-US" smtClean="0"/>
              <a:pPr/>
              <a:t>11</a:t>
            </a:fld>
            <a:endParaRPr lang="en-US"/>
          </a:p>
        </p:txBody>
      </p:sp>
    </p:spTree>
    <p:extLst>
      <p:ext uri="{BB962C8B-B14F-4D97-AF65-F5344CB8AC3E}">
        <p14:creationId xmlns:p14="http://schemas.microsoft.com/office/powerpoint/2010/main" val="374178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What are Maps?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7031336" cy="4910667"/>
          </a:xfrm>
        </p:spPr>
        <p:txBody>
          <a:bodyPr>
            <a:normAutofit/>
          </a:bodyPr>
          <a:lstStyle/>
          <a:p>
            <a:r>
              <a:rPr lang="en-US" dirty="0"/>
              <a:t>Geospatial data are the collective data and associated technology containing geographic or locational components</a:t>
            </a:r>
          </a:p>
          <a:p>
            <a:pPr lvl="1"/>
            <a:r>
              <a:rPr lang="en-US" dirty="0"/>
              <a:t>Coordinates, address, city, satellite imagery, etc.</a:t>
            </a:r>
          </a:p>
          <a:p>
            <a:pPr lvl="1"/>
            <a:endParaRPr lang="en-US" dirty="0"/>
          </a:p>
          <a:p>
            <a:r>
              <a:rPr lang="en-US" dirty="0"/>
              <a:t>Vector vs. Raster</a:t>
            </a:r>
          </a:p>
          <a:p>
            <a:pPr lvl="1"/>
            <a:r>
              <a:rPr lang="en-US" dirty="0"/>
              <a:t>Vector</a:t>
            </a:r>
          </a:p>
          <a:p>
            <a:pPr lvl="2"/>
            <a:r>
              <a:rPr lang="en-US" dirty="0"/>
              <a:t>Graphical representations of the real world: points, lines, and polygons</a:t>
            </a:r>
          </a:p>
          <a:p>
            <a:pPr lvl="2"/>
            <a:r>
              <a:rPr lang="en-US" dirty="0"/>
              <a:t>Connecting </a:t>
            </a:r>
            <a:r>
              <a:rPr lang="en-US" b="1" dirty="0"/>
              <a:t>points</a:t>
            </a:r>
            <a:r>
              <a:rPr lang="en-US" dirty="0"/>
              <a:t> create </a:t>
            </a:r>
            <a:r>
              <a:rPr lang="en-US" b="1" dirty="0"/>
              <a:t>lines</a:t>
            </a:r>
            <a:r>
              <a:rPr lang="en-US" dirty="0"/>
              <a:t>, and connecting lines that create an enclosed area are </a:t>
            </a:r>
            <a:r>
              <a:rPr lang="en-US" b="1" dirty="0"/>
              <a:t>polygons</a:t>
            </a:r>
          </a:p>
          <a:p>
            <a:pPr lvl="1"/>
            <a:r>
              <a:rPr lang="en-US" dirty="0"/>
              <a:t>Raster</a:t>
            </a:r>
          </a:p>
          <a:p>
            <a:pPr lvl="2"/>
            <a:r>
              <a:rPr lang="en-US" dirty="0"/>
              <a:t>Data that is presented in a grid of pixels…typically refers to imagery (Google Maps)</a:t>
            </a:r>
          </a:p>
          <a:p>
            <a:pPr lvl="2"/>
            <a:endParaRPr lang="en-US" dirty="0"/>
          </a:p>
          <a:p>
            <a:r>
              <a:rPr lang="en-US" dirty="0"/>
              <a:t>Each “segment” on a map can store values: color, unit of measurement, etc.</a:t>
            </a:r>
          </a:p>
        </p:txBody>
      </p:sp>
      <p:pic>
        <p:nvPicPr>
          <p:cNvPr id="8" name="Picture 2" descr="Vector example">
            <a:extLst>
              <a:ext uri="{FF2B5EF4-FFF2-40B4-BE49-F238E27FC236}">
                <a16:creationId xmlns:a16="http://schemas.microsoft.com/office/drawing/2014/main" id="{CC046BEA-E025-9949-97AA-B1F3AF487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796" y="999362"/>
            <a:ext cx="2501086" cy="2501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aster example">
            <a:extLst>
              <a:ext uri="{FF2B5EF4-FFF2-40B4-BE49-F238E27FC236}">
                <a16:creationId xmlns:a16="http://schemas.microsoft.com/office/drawing/2014/main" id="{A30CC29C-EA09-5645-92A0-980D1CF88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859" y="4070228"/>
            <a:ext cx="2542119" cy="25421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50875A-585A-C244-842F-3FB1541CEC4B}"/>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670448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What are Maps?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Think of a map as a graph, with nodes and edges (edges connecting nodes)</a:t>
            </a:r>
          </a:p>
          <a:p>
            <a:pPr lvl="1"/>
            <a:r>
              <a:rPr lang="en-US" sz="1800" dirty="0"/>
              <a:t>A straight line drawn between nodes = edge</a:t>
            </a:r>
          </a:p>
          <a:p>
            <a:pPr lvl="1"/>
            <a:r>
              <a:rPr lang="en-US" sz="1800" dirty="0"/>
              <a:t>More data (ideally at each change in road curvature, get a new point) = cleaner map</a:t>
            </a:r>
          </a:p>
        </p:txBody>
      </p:sp>
      <p:pic>
        <p:nvPicPr>
          <p:cNvPr id="46" name="Picture 45">
            <a:extLst>
              <a:ext uri="{FF2B5EF4-FFF2-40B4-BE49-F238E27FC236}">
                <a16:creationId xmlns:a16="http://schemas.microsoft.com/office/drawing/2014/main" id="{CAB99BB7-B6CE-1A4A-8BDF-0025B69C336E}"/>
              </a:ext>
            </a:extLst>
          </p:cNvPr>
          <p:cNvPicPr>
            <a:picLocks noChangeAspect="1"/>
          </p:cNvPicPr>
          <p:nvPr/>
        </p:nvPicPr>
        <p:blipFill>
          <a:blip r:embed="rId2"/>
          <a:stretch>
            <a:fillRect/>
          </a:stretch>
        </p:blipFill>
        <p:spPr>
          <a:xfrm>
            <a:off x="1296235" y="2482655"/>
            <a:ext cx="4032084" cy="3469347"/>
          </a:xfrm>
          <a:prstGeom prst="rect">
            <a:avLst/>
          </a:prstGeom>
        </p:spPr>
      </p:pic>
      <p:pic>
        <p:nvPicPr>
          <p:cNvPr id="47" name="Picture 46">
            <a:extLst>
              <a:ext uri="{FF2B5EF4-FFF2-40B4-BE49-F238E27FC236}">
                <a16:creationId xmlns:a16="http://schemas.microsoft.com/office/drawing/2014/main" id="{B30DAE64-CAD1-3945-9D2F-558F3B5B6B04}"/>
              </a:ext>
            </a:extLst>
          </p:cNvPr>
          <p:cNvPicPr>
            <a:picLocks noChangeAspect="1"/>
          </p:cNvPicPr>
          <p:nvPr/>
        </p:nvPicPr>
        <p:blipFill>
          <a:blip r:embed="rId2"/>
          <a:stretch>
            <a:fillRect/>
          </a:stretch>
        </p:blipFill>
        <p:spPr>
          <a:xfrm>
            <a:off x="6834556" y="2482655"/>
            <a:ext cx="4032084" cy="3469347"/>
          </a:xfrm>
          <a:prstGeom prst="rect">
            <a:avLst/>
          </a:prstGeom>
        </p:spPr>
      </p:pic>
      <p:sp>
        <p:nvSpPr>
          <p:cNvPr id="48" name="Oval 47">
            <a:extLst>
              <a:ext uri="{FF2B5EF4-FFF2-40B4-BE49-F238E27FC236}">
                <a16:creationId xmlns:a16="http://schemas.microsoft.com/office/drawing/2014/main" id="{5D13682E-5F90-754F-B4C8-3E5F748B99E5}"/>
              </a:ext>
            </a:extLst>
          </p:cNvPr>
          <p:cNvSpPr/>
          <p:nvPr/>
        </p:nvSpPr>
        <p:spPr>
          <a:xfrm>
            <a:off x="2130250" y="2745284"/>
            <a:ext cx="80387" cy="100483"/>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94717052-20DD-1442-A9A6-582D43AB2201}"/>
              </a:ext>
            </a:extLst>
          </p:cNvPr>
          <p:cNvSpPr/>
          <p:nvPr/>
        </p:nvSpPr>
        <p:spPr>
          <a:xfrm>
            <a:off x="2421653" y="3640757"/>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5B66BA10-311C-E248-A26A-952F867FC971}"/>
              </a:ext>
            </a:extLst>
          </p:cNvPr>
          <p:cNvSpPr/>
          <p:nvPr/>
        </p:nvSpPr>
        <p:spPr>
          <a:xfrm>
            <a:off x="2969915" y="4606531"/>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3150C89E-CCD5-3E49-9138-23DFCEA5700B}"/>
              </a:ext>
            </a:extLst>
          </p:cNvPr>
          <p:cNvSpPr/>
          <p:nvPr/>
        </p:nvSpPr>
        <p:spPr>
          <a:xfrm>
            <a:off x="3433186" y="5543742"/>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FF5A615B-8AAB-C746-A4FA-4C8334F7CE42}"/>
              </a:ext>
            </a:extLst>
          </p:cNvPr>
          <p:cNvSpPr/>
          <p:nvPr/>
        </p:nvSpPr>
        <p:spPr>
          <a:xfrm>
            <a:off x="9170815" y="5254021"/>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E6AC87C6-6D44-2B42-A4E3-B20B5CFFF474}"/>
              </a:ext>
            </a:extLst>
          </p:cNvPr>
          <p:cNvSpPr/>
          <p:nvPr/>
        </p:nvSpPr>
        <p:spPr>
          <a:xfrm>
            <a:off x="9212685" y="5135112"/>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A5532B6-EB61-F241-BBF4-ECDF8ABEE34B}"/>
              </a:ext>
            </a:extLst>
          </p:cNvPr>
          <p:cNvSpPr/>
          <p:nvPr/>
        </p:nvSpPr>
        <p:spPr>
          <a:xfrm>
            <a:off x="8973201" y="5006162"/>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0CF50788-A665-D94B-9420-AF038205CB92}"/>
              </a:ext>
            </a:extLst>
          </p:cNvPr>
          <p:cNvSpPr/>
          <p:nvPr/>
        </p:nvSpPr>
        <p:spPr>
          <a:xfrm>
            <a:off x="8718324" y="4801846"/>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4DCA1AE5-0B50-D141-B2C7-ADA407D16DBB}"/>
              </a:ext>
            </a:extLst>
          </p:cNvPr>
          <p:cNvSpPr/>
          <p:nvPr/>
        </p:nvSpPr>
        <p:spPr>
          <a:xfrm>
            <a:off x="8273164" y="4366418"/>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BBA2D0FF-6BAC-6F4B-9D06-175899660EAD}"/>
              </a:ext>
            </a:extLst>
          </p:cNvPr>
          <p:cNvSpPr/>
          <p:nvPr/>
        </p:nvSpPr>
        <p:spPr>
          <a:xfrm>
            <a:off x="8164304" y="4207322"/>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58E1E44D-D2EB-914D-9F34-C25852630825}"/>
              </a:ext>
            </a:extLst>
          </p:cNvPr>
          <p:cNvSpPr/>
          <p:nvPr/>
        </p:nvSpPr>
        <p:spPr>
          <a:xfrm>
            <a:off x="3218492" y="5851519"/>
            <a:ext cx="80387" cy="100483"/>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0AEE5905-7E36-954C-B415-D927B52F94B9}"/>
              </a:ext>
            </a:extLst>
          </p:cNvPr>
          <p:cNvSpPr/>
          <p:nvPr/>
        </p:nvSpPr>
        <p:spPr>
          <a:xfrm>
            <a:off x="7678629" y="2736913"/>
            <a:ext cx="80387" cy="100483"/>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03D3613F-0F5D-8A4E-A937-C23B2744379B}"/>
              </a:ext>
            </a:extLst>
          </p:cNvPr>
          <p:cNvSpPr/>
          <p:nvPr/>
        </p:nvSpPr>
        <p:spPr>
          <a:xfrm>
            <a:off x="7970032" y="3632386"/>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28A3BB24-526F-3E4E-ADBF-E6D354600627}"/>
              </a:ext>
            </a:extLst>
          </p:cNvPr>
          <p:cNvSpPr/>
          <p:nvPr/>
        </p:nvSpPr>
        <p:spPr>
          <a:xfrm>
            <a:off x="8499244" y="4579110"/>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9F9D1FCF-323E-CB40-811B-4D7037BE1C4A}"/>
              </a:ext>
            </a:extLst>
          </p:cNvPr>
          <p:cNvSpPr/>
          <p:nvPr/>
        </p:nvSpPr>
        <p:spPr>
          <a:xfrm>
            <a:off x="8981565" y="5535371"/>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090F431-D6D1-5A4B-BA22-EB95D056CC77}"/>
              </a:ext>
            </a:extLst>
          </p:cNvPr>
          <p:cNvSpPr/>
          <p:nvPr/>
        </p:nvSpPr>
        <p:spPr>
          <a:xfrm>
            <a:off x="8766871" y="5843148"/>
            <a:ext cx="80387" cy="100483"/>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A13CF948-4E71-164C-82AE-CDD63F1AF26D}"/>
              </a:ext>
            </a:extLst>
          </p:cNvPr>
          <p:cNvSpPr/>
          <p:nvPr/>
        </p:nvSpPr>
        <p:spPr>
          <a:xfrm>
            <a:off x="8075545" y="4018081"/>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C6B4C21E-3610-E046-A5B9-4A0114E5C4D5}"/>
              </a:ext>
            </a:extLst>
          </p:cNvPr>
          <p:cNvSpPr/>
          <p:nvPr/>
        </p:nvSpPr>
        <p:spPr>
          <a:xfrm>
            <a:off x="7824340" y="3264456"/>
            <a:ext cx="80387" cy="10048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Connector 65">
            <a:extLst>
              <a:ext uri="{FF2B5EF4-FFF2-40B4-BE49-F238E27FC236}">
                <a16:creationId xmlns:a16="http://schemas.microsoft.com/office/drawing/2014/main" id="{6C13B224-D3C8-F94A-9EFE-5563EF8A006E}"/>
              </a:ext>
            </a:extLst>
          </p:cNvPr>
          <p:cNvCxnSpPr>
            <a:cxnSpLocks/>
            <a:stCxn id="58" idx="7"/>
            <a:endCxn id="51" idx="3"/>
          </p:cNvCxnSpPr>
          <p:nvPr/>
        </p:nvCxnSpPr>
        <p:spPr>
          <a:xfrm flipV="1">
            <a:off x="3287107" y="5629510"/>
            <a:ext cx="157851" cy="236724"/>
          </a:xfrm>
          <a:prstGeom prst="line">
            <a:avLst/>
          </a:prstGeom>
          <a:noFill/>
          <a:ln w="38100" cap="flat" cmpd="sng" algn="ctr">
            <a:solidFill>
              <a:srgbClr val="ED7D31"/>
            </a:solidFill>
            <a:prstDash val="solid"/>
            <a:miter lim="800000"/>
          </a:ln>
          <a:effectLst/>
        </p:spPr>
      </p:cxnSp>
      <p:cxnSp>
        <p:nvCxnSpPr>
          <p:cNvPr id="67" name="Straight Connector 66">
            <a:extLst>
              <a:ext uri="{FF2B5EF4-FFF2-40B4-BE49-F238E27FC236}">
                <a16:creationId xmlns:a16="http://schemas.microsoft.com/office/drawing/2014/main" id="{4E32A39B-9872-394C-9D7C-BCF4EDD0FC5B}"/>
              </a:ext>
            </a:extLst>
          </p:cNvPr>
          <p:cNvCxnSpPr>
            <a:stCxn id="51" idx="7"/>
          </p:cNvCxnSpPr>
          <p:nvPr/>
        </p:nvCxnSpPr>
        <p:spPr>
          <a:xfrm flipH="1" flipV="1">
            <a:off x="3031252" y="4687964"/>
            <a:ext cx="470549" cy="870493"/>
          </a:xfrm>
          <a:prstGeom prst="line">
            <a:avLst/>
          </a:prstGeom>
          <a:noFill/>
          <a:ln w="38100" cap="flat" cmpd="sng" algn="ctr">
            <a:solidFill>
              <a:srgbClr val="ED7D31"/>
            </a:solidFill>
            <a:prstDash val="solid"/>
            <a:miter lim="800000"/>
          </a:ln>
          <a:effectLst/>
        </p:spPr>
      </p:cxnSp>
      <p:cxnSp>
        <p:nvCxnSpPr>
          <p:cNvPr id="68" name="Straight Connector 67">
            <a:extLst>
              <a:ext uri="{FF2B5EF4-FFF2-40B4-BE49-F238E27FC236}">
                <a16:creationId xmlns:a16="http://schemas.microsoft.com/office/drawing/2014/main" id="{8CFAD073-541A-8346-A56C-2F3BD64A429E}"/>
              </a:ext>
            </a:extLst>
          </p:cNvPr>
          <p:cNvCxnSpPr>
            <a:stCxn id="50" idx="1"/>
            <a:endCxn id="49" idx="4"/>
          </p:cNvCxnSpPr>
          <p:nvPr/>
        </p:nvCxnSpPr>
        <p:spPr>
          <a:xfrm flipH="1" flipV="1">
            <a:off x="2461847" y="3741240"/>
            <a:ext cx="519840" cy="880006"/>
          </a:xfrm>
          <a:prstGeom prst="line">
            <a:avLst/>
          </a:prstGeom>
          <a:noFill/>
          <a:ln w="38100" cap="flat" cmpd="sng" algn="ctr">
            <a:solidFill>
              <a:srgbClr val="ED7D31"/>
            </a:solidFill>
            <a:prstDash val="solid"/>
            <a:miter lim="800000"/>
          </a:ln>
          <a:effectLst/>
        </p:spPr>
      </p:cxnSp>
      <p:cxnSp>
        <p:nvCxnSpPr>
          <p:cNvPr id="69" name="Straight Connector 68">
            <a:extLst>
              <a:ext uri="{FF2B5EF4-FFF2-40B4-BE49-F238E27FC236}">
                <a16:creationId xmlns:a16="http://schemas.microsoft.com/office/drawing/2014/main" id="{B8E7FD2A-2B1F-8D43-A417-542C4AC648D2}"/>
              </a:ext>
            </a:extLst>
          </p:cNvPr>
          <p:cNvCxnSpPr>
            <a:stCxn id="49" idx="1"/>
            <a:endCxn id="48" idx="4"/>
          </p:cNvCxnSpPr>
          <p:nvPr/>
        </p:nvCxnSpPr>
        <p:spPr>
          <a:xfrm flipH="1" flipV="1">
            <a:off x="2170444" y="2845767"/>
            <a:ext cx="262981" cy="809705"/>
          </a:xfrm>
          <a:prstGeom prst="line">
            <a:avLst/>
          </a:prstGeom>
          <a:noFill/>
          <a:ln w="38100" cap="flat" cmpd="sng" algn="ctr">
            <a:solidFill>
              <a:srgbClr val="ED7D31"/>
            </a:solidFill>
            <a:prstDash val="solid"/>
            <a:miter lim="800000"/>
          </a:ln>
          <a:effectLst/>
        </p:spPr>
      </p:cxnSp>
      <p:cxnSp>
        <p:nvCxnSpPr>
          <p:cNvPr id="70" name="Straight Connector 69">
            <a:extLst>
              <a:ext uri="{FF2B5EF4-FFF2-40B4-BE49-F238E27FC236}">
                <a16:creationId xmlns:a16="http://schemas.microsoft.com/office/drawing/2014/main" id="{FB217468-9846-664A-A3DA-4893FEF47298}"/>
              </a:ext>
            </a:extLst>
          </p:cNvPr>
          <p:cNvCxnSpPr>
            <a:cxnSpLocks/>
            <a:stCxn id="63" idx="7"/>
            <a:endCxn id="62" idx="3"/>
          </p:cNvCxnSpPr>
          <p:nvPr/>
        </p:nvCxnSpPr>
        <p:spPr>
          <a:xfrm flipV="1">
            <a:off x="8835486" y="5621139"/>
            <a:ext cx="157851" cy="236724"/>
          </a:xfrm>
          <a:prstGeom prst="line">
            <a:avLst/>
          </a:prstGeom>
          <a:noFill/>
          <a:ln w="38100" cap="flat" cmpd="sng" algn="ctr">
            <a:solidFill>
              <a:srgbClr val="ED7D31"/>
            </a:solidFill>
            <a:prstDash val="solid"/>
            <a:miter lim="800000"/>
          </a:ln>
          <a:effectLst/>
        </p:spPr>
      </p:cxnSp>
      <p:cxnSp>
        <p:nvCxnSpPr>
          <p:cNvPr id="71" name="Straight Connector 70">
            <a:extLst>
              <a:ext uri="{FF2B5EF4-FFF2-40B4-BE49-F238E27FC236}">
                <a16:creationId xmlns:a16="http://schemas.microsoft.com/office/drawing/2014/main" id="{E335E1BD-C298-C94D-ABAA-476E54C19DF1}"/>
              </a:ext>
            </a:extLst>
          </p:cNvPr>
          <p:cNvCxnSpPr>
            <a:stCxn id="62" idx="7"/>
            <a:endCxn id="52" idx="3"/>
          </p:cNvCxnSpPr>
          <p:nvPr/>
        </p:nvCxnSpPr>
        <p:spPr>
          <a:xfrm flipV="1">
            <a:off x="9050180" y="5339789"/>
            <a:ext cx="132407" cy="210297"/>
          </a:xfrm>
          <a:prstGeom prst="line">
            <a:avLst/>
          </a:prstGeom>
          <a:noFill/>
          <a:ln w="38100" cap="flat" cmpd="sng" algn="ctr">
            <a:solidFill>
              <a:srgbClr val="ED7D31"/>
            </a:solidFill>
            <a:prstDash val="solid"/>
            <a:miter lim="800000"/>
          </a:ln>
          <a:effectLst/>
        </p:spPr>
      </p:cxnSp>
      <p:cxnSp>
        <p:nvCxnSpPr>
          <p:cNvPr id="72" name="Straight Connector 71">
            <a:extLst>
              <a:ext uri="{FF2B5EF4-FFF2-40B4-BE49-F238E27FC236}">
                <a16:creationId xmlns:a16="http://schemas.microsoft.com/office/drawing/2014/main" id="{60F170BA-7E57-0548-BE36-D02609746638}"/>
              </a:ext>
            </a:extLst>
          </p:cNvPr>
          <p:cNvCxnSpPr>
            <a:stCxn id="52" idx="7"/>
            <a:endCxn id="53" idx="4"/>
          </p:cNvCxnSpPr>
          <p:nvPr/>
        </p:nvCxnSpPr>
        <p:spPr>
          <a:xfrm flipV="1">
            <a:off x="9239430" y="5235595"/>
            <a:ext cx="13449" cy="33141"/>
          </a:xfrm>
          <a:prstGeom prst="line">
            <a:avLst/>
          </a:prstGeom>
          <a:noFill/>
          <a:ln w="38100" cap="flat" cmpd="sng" algn="ctr">
            <a:solidFill>
              <a:srgbClr val="ED7D31"/>
            </a:solidFill>
            <a:prstDash val="solid"/>
            <a:miter lim="800000"/>
          </a:ln>
          <a:effectLst/>
        </p:spPr>
      </p:cxnSp>
      <p:cxnSp>
        <p:nvCxnSpPr>
          <p:cNvPr id="73" name="Straight Connector 72">
            <a:extLst>
              <a:ext uri="{FF2B5EF4-FFF2-40B4-BE49-F238E27FC236}">
                <a16:creationId xmlns:a16="http://schemas.microsoft.com/office/drawing/2014/main" id="{C4EF7057-0314-D24C-A2E4-4BF2AF4165E2}"/>
              </a:ext>
            </a:extLst>
          </p:cNvPr>
          <p:cNvCxnSpPr>
            <a:stCxn id="53" idx="1"/>
            <a:endCxn id="54" idx="6"/>
          </p:cNvCxnSpPr>
          <p:nvPr/>
        </p:nvCxnSpPr>
        <p:spPr>
          <a:xfrm flipH="1" flipV="1">
            <a:off x="9053588" y="5056404"/>
            <a:ext cx="170869" cy="93423"/>
          </a:xfrm>
          <a:prstGeom prst="line">
            <a:avLst/>
          </a:prstGeom>
          <a:noFill/>
          <a:ln w="38100" cap="flat" cmpd="sng" algn="ctr">
            <a:solidFill>
              <a:srgbClr val="ED7D31"/>
            </a:solidFill>
            <a:prstDash val="solid"/>
            <a:miter lim="800000"/>
          </a:ln>
          <a:effectLst/>
        </p:spPr>
      </p:cxnSp>
      <p:cxnSp>
        <p:nvCxnSpPr>
          <p:cNvPr id="74" name="Straight Connector 73">
            <a:extLst>
              <a:ext uri="{FF2B5EF4-FFF2-40B4-BE49-F238E27FC236}">
                <a16:creationId xmlns:a16="http://schemas.microsoft.com/office/drawing/2014/main" id="{86542C88-13E4-1343-9F41-366F8AC16318}"/>
              </a:ext>
            </a:extLst>
          </p:cNvPr>
          <p:cNvCxnSpPr>
            <a:stCxn id="54" idx="1"/>
            <a:endCxn id="55" idx="2"/>
          </p:cNvCxnSpPr>
          <p:nvPr/>
        </p:nvCxnSpPr>
        <p:spPr>
          <a:xfrm flipH="1" flipV="1">
            <a:off x="8718324" y="4852088"/>
            <a:ext cx="266649" cy="168789"/>
          </a:xfrm>
          <a:prstGeom prst="line">
            <a:avLst/>
          </a:prstGeom>
          <a:noFill/>
          <a:ln w="38100" cap="flat" cmpd="sng" algn="ctr">
            <a:solidFill>
              <a:srgbClr val="ED7D31"/>
            </a:solidFill>
            <a:prstDash val="solid"/>
            <a:miter lim="800000"/>
          </a:ln>
          <a:effectLst/>
        </p:spPr>
      </p:cxnSp>
      <p:cxnSp>
        <p:nvCxnSpPr>
          <p:cNvPr id="75" name="Straight Connector 74">
            <a:extLst>
              <a:ext uri="{FF2B5EF4-FFF2-40B4-BE49-F238E27FC236}">
                <a16:creationId xmlns:a16="http://schemas.microsoft.com/office/drawing/2014/main" id="{F277226A-CAA1-5245-9469-03DC0EB55049}"/>
              </a:ext>
            </a:extLst>
          </p:cNvPr>
          <p:cNvCxnSpPr>
            <a:stCxn id="55" idx="1"/>
            <a:endCxn id="61" idx="5"/>
          </p:cNvCxnSpPr>
          <p:nvPr/>
        </p:nvCxnSpPr>
        <p:spPr>
          <a:xfrm flipH="1" flipV="1">
            <a:off x="8567859" y="4664878"/>
            <a:ext cx="162237" cy="151683"/>
          </a:xfrm>
          <a:prstGeom prst="line">
            <a:avLst/>
          </a:prstGeom>
          <a:noFill/>
          <a:ln w="38100" cap="flat" cmpd="sng" algn="ctr">
            <a:solidFill>
              <a:srgbClr val="ED7D31"/>
            </a:solidFill>
            <a:prstDash val="solid"/>
            <a:miter lim="800000"/>
          </a:ln>
          <a:effectLst/>
        </p:spPr>
      </p:cxnSp>
      <p:cxnSp>
        <p:nvCxnSpPr>
          <p:cNvPr id="76" name="Straight Connector 75">
            <a:extLst>
              <a:ext uri="{FF2B5EF4-FFF2-40B4-BE49-F238E27FC236}">
                <a16:creationId xmlns:a16="http://schemas.microsoft.com/office/drawing/2014/main" id="{E2E5528B-7284-3848-B7BD-2ABED21947C6}"/>
              </a:ext>
            </a:extLst>
          </p:cNvPr>
          <p:cNvCxnSpPr>
            <a:stCxn id="61" idx="1"/>
            <a:endCxn id="56" idx="6"/>
          </p:cNvCxnSpPr>
          <p:nvPr/>
        </p:nvCxnSpPr>
        <p:spPr>
          <a:xfrm flipH="1" flipV="1">
            <a:off x="8353551" y="4416660"/>
            <a:ext cx="157465" cy="177165"/>
          </a:xfrm>
          <a:prstGeom prst="line">
            <a:avLst/>
          </a:prstGeom>
          <a:noFill/>
          <a:ln w="38100" cap="flat" cmpd="sng" algn="ctr">
            <a:solidFill>
              <a:srgbClr val="ED7D31"/>
            </a:solidFill>
            <a:prstDash val="solid"/>
            <a:miter lim="800000"/>
          </a:ln>
          <a:effectLst/>
        </p:spPr>
      </p:cxnSp>
      <p:cxnSp>
        <p:nvCxnSpPr>
          <p:cNvPr id="77" name="Straight Connector 76">
            <a:extLst>
              <a:ext uri="{FF2B5EF4-FFF2-40B4-BE49-F238E27FC236}">
                <a16:creationId xmlns:a16="http://schemas.microsoft.com/office/drawing/2014/main" id="{FCB4A3D2-FC40-9046-B1F9-B0ED7C5D3CEC}"/>
              </a:ext>
            </a:extLst>
          </p:cNvPr>
          <p:cNvCxnSpPr>
            <a:stCxn id="56" idx="1"/>
            <a:endCxn id="57" idx="5"/>
          </p:cNvCxnSpPr>
          <p:nvPr/>
        </p:nvCxnSpPr>
        <p:spPr>
          <a:xfrm flipH="1" flipV="1">
            <a:off x="8232919" y="4293090"/>
            <a:ext cx="52017" cy="88043"/>
          </a:xfrm>
          <a:prstGeom prst="line">
            <a:avLst/>
          </a:prstGeom>
          <a:noFill/>
          <a:ln w="38100" cap="flat" cmpd="sng" algn="ctr">
            <a:solidFill>
              <a:srgbClr val="ED7D31"/>
            </a:solidFill>
            <a:prstDash val="solid"/>
            <a:miter lim="800000"/>
          </a:ln>
          <a:effectLst/>
        </p:spPr>
      </p:cxnSp>
      <p:cxnSp>
        <p:nvCxnSpPr>
          <p:cNvPr id="78" name="Straight Connector 77">
            <a:extLst>
              <a:ext uri="{FF2B5EF4-FFF2-40B4-BE49-F238E27FC236}">
                <a16:creationId xmlns:a16="http://schemas.microsoft.com/office/drawing/2014/main" id="{8C54A2A4-765E-224E-888A-D2EF1A70BB8E}"/>
              </a:ext>
            </a:extLst>
          </p:cNvPr>
          <p:cNvCxnSpPr>
            <a:cxnSpLocks/>
            <a:stCxn id="57" idx="1"/>
            <a:endCxn id="64" idx="5"/>
          </p:cNvCxnSpPr>
          <p:nvPr/>
        </p:nvCxnSpPr>
        <p:spPr>
          <a:xfrm flipH="1" flipV="1">
            <a:off x="8144160" y="4103849"/>
            <a:ext cx="31916" cy="118188"/>
          </a:xfrm>
          <a:prstGeom prst="line">
            <a:avLst/>
          </a:prstGeom>
          <a:noFill/>
          <a:ln w="38100" cap="flat" cmpd="sng" algn="ctr">
            <a:solidFill>
              <a:srgbClr val="ED7D31"/>
            </a:solidFill>
            <a:prstDash val="solid"/>
            <a:miter lim="800000"/>
          </a:ln>
          <a:effectLst/>
        </p:spPr>
      </p:cxnSp>
      <p:cxnSp>
        <p:nvCxnSpPr>
          <p:cNvPr id="79" name="Straight Connector 78">
            <a:extLst>
              <a:ext uri="{FF2B5EF4-FFF2-40B4-BE49-F238E27FC236}">
                <a16:creationId xmlns:a16="http://schemas.microsoft.com/office/drawing/2014/main" id="{BABF1CA3-98AE-EA4C-A3C3-6722FF5F56F0}"/>
              </a:ext>
            </a:extLst>
          </p:cNvPr>
          <p:cNvCxnSpPr>
            <a:cxnSpLocks/>
          </p:cNvCxnSpPr>
          <p:nvPr/>
        </p:nvCxnSpPr>
        <p:spPr>
          <a:xfrm flipH="1" flipV="1">
            <a:off x="8007204" y="3718154"/>
            <a:ext cx="105513" cy="314642"/>
          </a:xfrm>
          <a:prstGeom prst="line">
            <a:avLst/>
          </a:prstGeom>
          <a:noFill/>
          <a:ln w="38100" cap="flat" cmpd="sng" algn="ctr">
            <a:solidFill>
              <a:srgbClr val="ED7D31"/>
            </a:solidFill>
            <a:prstDash val="solid"/>
            <a:miter lim="800000"/>
          </a:ln>
          <a:effectLst/>
        </p:spPr>
      </p:cxnSp>
      <p:cxnSp>
        <p:nvCxnSpPr>
          <p:cNvPr id="80" name="Straight Connector 79">
            <a:extLst>
              <a:ext uri="{FF2B5EF4-FFF2-40B4-BE49-F238E27FC236}">
                <a16:creationId xmlns:a16="http://schemas.microsoft.com/office/drawing/2014/main" id="{52A30BC1-18FF-A449-9BB7-81AEF5D06609}"/>
              </a:ext>
            </a:extLst>
          </p:cNvPr>
          <p:cNvCxnSpPr>
            <a:cxnSpLocks/>
          </p:cNvCxnSpPr>
          <p:nvPr/>
        </p:nvCxnSpPr>
        <p:spPr>
          <a:xfrm flipH="1" flipV="1">
            <a:off x="7892955" y="3350224"/>
            <a:ext cx="88849" cy="296877"/>
          </a:xfrm>
          <a:prstGeom prst="line">
            <a:avLst/>
          </a:prstGeom>
          <a:noFill/>
          <a:ln w="38100" cap="flat" cmpd="sng" algn="ctr">
            <a:solidFill>
              <a:srgbClr val="ED7D31"/>
            </a:solidFill>
            <a:prstDash val="solid"/>
            <a:miter lim="800000"/>
          </a:ln>
          <a:effectLst/>
        </p:spPr>
      </p:cxnSp>
      <p:cxnSp>
        <p:nvCxnSpPr>
          <p:cNvPr id="81" name="Straight Connector 80">
            <a:extLst>
              <a:ext uri="{FF2B5EF4-FFF2-40B4-BE49-F238E27FC236}">
                <a16:creationId xmlns:a16="http://schemas.microsoft.com/office/drawing/2014/main" id="{C9B15F09-7390-0249-805C-C05485247601}"/>
              </a:ext>
            </a:extLst>
          </p:cNvPr>
          <p:cNvCxnSpPr>
            <a:stCxn id="65" idx="1"/>
            <a:endCxn id="59" idx="4"/>
          </p:cNvCxnSpPr>
          <p:nvPr/>
        </p:nvCxnSpPr>
        <p:spPr>
          <a:xfrm flipH="1" flipV="1">
            <a:off x="7718823" y="2837396"/>
            <a:ext cx="117289" cy="441775"/>
          </a:xfrm>
          <a:prstGeom prst="line">
            <a:avLst/>
          </a:prstGeom>
          <a:noFill/>
          <a:ln w="38100" cap="flat" cmpd="sng" algn="ctr">
            <a:solidFill>
              <a:srgbClr val="ED7D31"/>
            </a:solidFill>
            <a:prstDash val="solid"/>
            <a:miter lim="800000"/>
          </a:ln>
          <a:effectLst/>
        </p:spPr>
      </p:cxnSp>
      <p:sp>
        <p:nvSpPr>
          <p:cNvPr id="43" name="TextBox 42">
            <a:extLst>
              <a:ext uri="{FF2B5EF4-FFF2-40B4-BE49-F238E27FC236}">
                <a16:creationId xmlns:a16="http://schemas.microsoft.com/office/drawing/2014/main" id="{2C0733E2-CAA7-AA46-8D65-36741F39580E}"/>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008965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What are Maps?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Maps can also be a database</a:t>
            </a:r>
          </a:p>
        </p:txBody>
      </p:sp>
      <p:sp>
        <p:nvSpPr>
          <p:cNvPr id="8" name="Can 7">
            <a:extLst>
              <a:ext uri="{FF2B5EF4-FFF2-40B4-BE49-F238E27FC236}">
                <a16:creationId xmlns:a16="http://schemas.microsoft.com/office/drawing/2014/main" id="{28A983BF-D50A-EB45-B63D-821A7713F6FC}"/>
              </a:ext>
            </a:extLst>
          </p:cNvPr>
          <p:cNvSpPr/>
          <p:nvPr/>
        </p:nvSpPr>
        <p:spPr>
          <a:xfrm>
            <a:off x="905186" y="2130942"/>
            <a:ext cx="2214563" cy="37737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B81BD2-D0E2-D948-8EEC-8C7B62FDE779}"/>
              </a:ext>
            </a:extLst>
          </p:cNvPr>
          <p:cNvPicPr>
            <a:picLocks noChangeAspect="1"/>
          </p:cNvPicPr>
          <p:nvPr/>
        </p:nvPicPr>
        <p:blipFill>
          <a:blip r:embed="rId2"/>
          <a:stretch>
            <a:fillRect/>
          </a:stretch>
        </p:blipFill>
        <p:spPr>
          <a:xfrm>
            <a:off x="9692475" y="3844849"/>
            <a:ext cx="1333686" cy="1371791"/>
          </a:xfrm>
          <a:prstGeom prst="rect">
            <a:avLst/>
          </a:prstGeom>
        </p:spPr>
      </p:pic>
      <p:pic>
        <p:nvPicPr>
          <p:cNvPr id="11" name="Picture 10">
            <a:extLst>
              <a:ext uri="{FF2B5EF4-FFF2-40B4-BE49-F238E27FC236}">
                <a16:creationId xmlns:a16="http://schemas.microsoft.com/office/drawing/2014/main" id="{33F4578D-C04B-1E41-9C3F-900750830D49}"/>
              </a:ext>
            </a:extLst>
          </p:cNvPr>
          <p:cNvPicPr>
            <a:picLocks noChangeAspect="1"/>
          </p:cNvPicPr>
          <p:nvPr/>
        </p:nvPicPr>
        <p:blipFill>
          <a:blip r:embed="rId3"/>
          <a:stretch>
            <a:fillRect/>
          </a:stretch>
        </p:blipFill>
        <p:spPr>
          <a:xfrm>
            <a:off x="4311557" y="1792224"/>
            <a:ext cx="1400370" cy="1648055"/>
          </a:xfrm>
          <a:prstGeom prst="rect">
            <a:avLst/>
          </a:prstGeom>
        </p:spPr>
      </p:pic>
      <p:pic>
        <p:nvPicPr>
          <p:cNvPr id="12" name="Picture 11">
            <a:extLst>
              <a:ext uri="{FF2B5EF4-FFF2-40B4-BE49-F238E27FC236}">
                <a16:creationId xmlns:a16="http://schemas.microsoft.com/office/drawing/2014/main" id="{5FBF93E3-7882-0942-A272-A9B73B9C0655}"/>
              </a:ext>
            </a:extLst>
          </p:cNvPr>
          <p:cNvPicPr>
            <a:picLocks noChangeAspect="1"/>
          </p:cNvPicPr>
          <p:nvPr/>
        </p:nvPicPr>
        <p:blipFill>
          <a:blip r:embed="rId4"/>
          <a:stretch>
            <a:fillRect/>
          </a:stretch>
        </p:blipFill>
        <p:spPr>
          <a:xfrm>
            <a:off x="4311557" y="3854375"/>
            <a:ext cx="1609950" cy="2724530"/>
          </a:xfrm>
          <a:prstGeom prst="rect">
            <a:avLst/>
          </a:prstGeom>
        </p:spPr>
      </p:pic>
      <p:pic>
        <p:nvPicPr>
          <p:cNvPr id="13" name="Picture 12">
            <a:extLst>
              <a:ext uri="{FF2B5EF4-FFF2-40B4-BE49-F238E27FC236}">
                <a16:creationId xmlns:a16="http://schemas.microsoft.com/office/drawing/2014/main" id="{D56CD0A0-B031-3648-B002-E6EC32560C23}"/>
              </a:ext>
            </a:extLst>
          </p:cNvPr>
          <p:cNvPicPr>
            <a:picLocks noChangeAspect="1"/>
          </p:cNvPicPr>
          <p:nvPr/>
        </p:nvPicPr>
        <p:blipFill>
          <a:blip r:embed="rId5"/>
          <a:stretch>
            <a:fillRect/>
          </a:stretch>
        </p:blipFill>
        <p:spPr>
          <a:xfrm>
            <a:off x="10042765" y="2534914"/>
            <a:ext cx="1152686" cy="809738"/>
          </a:xfrm>
          <a:prstGeom prst="rect">
            <a:avLst/>
          </a:prstGeom>
        </p:spPr>
      </p:pic>
      <p:pic>
        <p:nvPicPr>
          <p:cNvPr id="14" name="Picture 13">
            <a:extLst>
              <a:ext uri="{FF2B5EF4-FFF2-40B4-BE49-F238E27FC236}">
                <a16:creationId xmlns:a16="http://schemas.microsoft.com/office/drawing/2014/main" id="{B4567D85-F907-A947-A77D-00F35FE0C991}"/>
              </a:ext>
            </a:extLst>
          </p:cNvPr>
          <p:cNvPicPr>
            <a:picLocks noChangeAspect="1"/>
          </p:cNvPicPr>
          <p:nvPr/>
        </p:nvPicPr>
        <p:blipFill>
          <a:blip r:embed="rId6"/>
          <a:stretch>
            <a:fillRect/>
          </a:stretch>
        </p:blipFill>
        <p:spPr>
          <a:xfrm>
            <a:off x="6048368" y="1703920"/>
            <a:ext cx="1381318" cy="1362265"/>
          </a:xfrm>
          <a:prstGeom prst="rect">
            <a:avLst/>
          </a:prstGeom>
        </p:spPr>
      </p:pic>
      <p:pic>
        <p:nvPicPr>
          <p:cNvPr id="15" name="Picture 14">
            <a:extLst>
              <a:ext uri="{FF2B5EF4-FFF2-40B4-BE49-F238E27FC236}">
                <a16:creationId xmlns:a16="http://schemas.microsoft.com/office/drawing/2014/main" id="{3D916C5C-05FC-9841-95BF-58BB1701507F}"/>
              </a:ext>
            </a:extLst>
          </p:cNvPr>
          <p:cNvPicPr>
            <a:picLocks noChangeAspect="1"/>
          </p:cNvPicPr>
          <p:nvPr/>
        </p:nvPicPr>
        <p:blipFill>
          <a:blip r:embed="rId7"/>
          <a:stretch>
            <a:fillRect/>
          </a:stretch>
        </p:blipFill>
        <p:spPr>
          <a:xfrm>
            <a:off x="7932096" y="3731134"/>
            <a:ext cx="1152686" cy="1381318"/>
          </a:xfrm>
          <a:prstGeom prst="rect">
            <a:avLst/>
          </a:prstGeom>
        </p:spPr>
      </p:pic>
      <p:pic>
        <p:nvPicPr>
          <p:cNvPr id="16" name="Picture 15">
            <a:extLst>
              <a:ext uri="{FF2B5EF4-FFF2-40B4-BE49-F238E27FC236}">
                <a16:creationId xmlns:a16="http://schemas.microsoft.com/office/drawing/2014/main" id="{BA7F5556-0C0E-4F4E-AF2B-994B09CE1A93}"/>
              </a:ext>
            </a:extLst>
          </p:cNvPr>
          <p:cNvPicPr>
            <a:picLocks noChangeAspect="1"/>
          </p:cNvPicPr>
          <p:nvPr/>
        </p:nvPicPr>
        <p:blipFill>
          <a:blip r:embed="rId8"/>
          <a:stretch>
            <a:fillRect/>
          </a:stretch>
        </p:blipFill>
        <p:spPr>
          <a:xfrm>
            <a:off x="6099539" y="3593003"/>
            <a:ext cx="1247949" cy="1657581"/>
          </a:xfrm>
          <a:prstGeom prst="rect">
            <a:avLst/>
          </a:prstGeom>
        </p:spPr>
      </p:pic>
      <p:pic>
        <p:nvPicPr>
          <p:cNvPr id="17" name="Picture 16">
            <a:extLst>
              <a:ext uri="{FF2B5EF4-FFF2-40B4-BE49-F238E27FC236}">
                <a16:creationId xmlns:a16="http://schemas.microsoft.com/office/drawing/2014/main" id="{C5E25A13-78D8-B04A-9BB2-6549901242C6}"/>
              </a:ext>
            </a:extLst>
          </p:cNvPr>
          <p:cNvPicPr>
            <a:picLocks noChangeAspect="1"/>
          </p:cNvPicPr>
          <p:nvPr/>
        </p:nvPicPr>
        <p:blipFill>
          <a:blip r:embed="rId9"/>
          <a:stretch>
            <a:fillRect/>
          </a:stretch>
        </p:blipFill>
        <p:spPr>
          <a:xfrm>
            <a:off x="9818896" y="1062549"/>
            <a:ext cx="1600423" cy="1114581"/>
          </a:xfrm>
          <a:prstGeom prst="rect">
            <a:avLst/>
          </a:prstGeom>
        </p:spPr>
      </p:pic>
      <p:pic>
        <p:nvPicPr>
          <p:cNvPr id="18" name="Picture 17">
            <a:extLst>
              <a:ext uri="{FF2B5EF4-FFF2-40B4-BE49-F238E27FC236}">
                <a16:creationId xmlns:a16="http://schemas.microsoft.com/office/drawing/2014/main" id="{A377200E-30B6-F447-9D8A-FE1181DA8C91}"/>
              </a:ext>
            </a:extLst>
          </p:cNvPr>
          <p:cNvPicPr>
            <a:picLocks noChangeAspect="1"/>
          </p:cNvPicPr>
          <p:nvPr/>
        </p:nvPicPr>
        <p:blipFill>
          <a:blip r:embed="rId10"/>
          <a:stretch>
            <a:fillRect/>
          </a:stretch>
        </p:blipFill>
        <p:spPr>
          <a:xfrm>
            <a:off x="7597829" y="1809303"/>
            <a:ext cx="2048161" cy="1695687"/>
          </a:xfrm>
          <a:prstGeom prst="rect">
            <a:avLst/>
          </a:prstGeom>
        </p:spPr>
      </p:pic>
      <p:pic>
        <p:nvPicPr>
          <p:cNvPr id="20" name="Picture 19">
            <a:extLst>
              <a:ext uri="{FF2B5EF4-FFF2-40B4-BE49-F238E27FC236}">
                <a16:creationId xmlns:a16="http://schemas.microsoft.com/office/drawing/2014/main" id="{F9012BD4-7740-744F-9FE4-3EEDB8F2BD97}"/>
              </a:ext>
            </a:extLst>
          </p:cNvPr>
          <p:cNvPicPr>
            <a:picLocks noChangeAspect="1"/>
          </p:cNvPicPr>
          <p:nvPr/>
        </p:nvPicPr>
        <p:blipFill>
          <a:blip r:embed="rId11"/>
          <a:stretch>
            <a:fillRect/>
          </a:stretch>
        </p:blipFill>
        <p:spPr>
          <a:xfrm>
            <a:off x="1052668" y="2819162"/>
            <a:ext cx="1919600" cy="2842643"/>
          </a:xfrm>
          <a:prstGeom prst="rect">
            <a:avLst/>
          </a:prstGeom>
        </p:spPr>
      </p:pic>
      <p:sp>
        <p:nvSpPr>
          <p:cNvPr id="19" name="TextBox 18">
            <a:extLst>
              <a:ext uri="{FF2B5EF4-FFF2-40B4-BE49-F238E27FC236}">
                <a16:creationId xmlns:a16="http://schemas.microsoft.com/office/drawing/2014/main" id="{D59DBD97-F0D6-904D-913B-C335CA808C11}"/>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62631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What are Maps?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8" name="Picture 7">
            <a:extLst>
              <a:ext uri="{FF2B5EF4-FFF2-40B4-BE49-F238E27FC236}">
                <a16:creationId xmlns:a16="http://schemas.microsoft.com/office/drawing/2014/main" id="{B05ED850-9C6C-C64D-A078-30A36D3F1E26}"/>
              </a:ext>
            </a:extLst>
          </p:cNvPr>
          <p:cNvPicPr>
            <a:picLocks noChangeAspect="1"/>
          </p:cNvPicPr>
          <p:nvPr/>
        </p:nvPicPr>
        <p:blipFill rotWithShape="1">
          <a:blip r:embed="rId2"/>
          <a:srcRect l="12033" t="8330" r="34066" b="34006"/>
          <a:stretch/>
        </p:blipFill>
        <p:spPr>
          <a:xfrm>
            <a:off x="215577" y="2050442"/>
            <a:ext cx="7114233" cy="3676775"/>
          </a:xfrm>
          <a:prstGeom prst="rect">
            <a:avLst/>
          </a:prstGeom>
        </p:spPr>
      </p:pic>
      <p:sp>
        <p:nvSpPr>
          <p:cNvPr id="10" name="Content Placeholder 1">
            <a:extLst>
              <a:ext uri="{FF2B5EF4-FFF2-40B4-BE49-F238E27FC236}">
                <a16:creationId xmlns:a16="http://schemas.microsoft.com/office/drawing/2014/main" id="{ED336CAC-81E8-EF4C-8C9F-626247E8E124}"/>
              </a:ext>
            </a:extLst>
          </p:cNvPr>
          <p:cNvSpPr txBox="1">
            <a:spLocks/>
          </p:cNvSpPr>
          <p:nvPr/>
        </p:nvSpPr>
        <p:spPr>
          <a:xfrm>
            <a:off x="9857432" y="1181499"/>
            <a:ext cx="1928167" cy="5070445"/>
          </a:xfrm>
          <a:prstGeom prst="rect">
            <a:avLst/>
          </a:prstGeom>
          <a:noFill/>
        </p:spPr>
        <p:txBody>
          <a:bodyPr vert="horz" wrap="square" lIns="0" tIns="0" rIns="0" bIns="0" rtlCol="0" anchor="t" anchorCtr="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000" dirty="0">
                <a:solidFill>
                  <a:schemeClr val="tx1"/>
                </a:solidFill>
              </a:rPr>
              <a:t>Segment ID</a:t>
            </a:r>
          </a:p>
          <a:p>
            <a:r>
              <a:rPr lang="en-US" sz="2000" dirty="0">
                <a:solidFill>
                  <a:schemeClr val="tx1"/>
                </a:solidFill>
              </a:rPr>
              <a:t>Segment length</a:t>
            </a:r>
          </a:p>
          <a:p>
            <a:r>
              <a:rPr lang="en-US" sz="2000" dirty="0">
                <a:solidFill>
                  <a:schemeClr val="tx1"/>
                </a:solidFill>
              </a:rPr>
              <a:t>Min lane width</a:t>
            </a:r>
          </a:p>
          <a:p>
            <a:r>
              <a:rPr lang="en-US" sz="2000" dirty="0">
                <a:solidFill>
                  <a:schemeClr val="tx1"/>
                </a:solidFill>
              </a:rPr>
              <a:t>Max lane width</a:t>
            </a:r>
          </a:p>
          <a:p>
            <a:r>
              <a:rPr lang="en-US" sz="2000" dirty="0">
                <a:solidFill>
                  <a:schemeClr val="tx1"/>
                </a:solidFill>
              </a:rPr>
              <a:t>Left avg LMC</a:t>
            </a:r>
          </a:p>
          <a:p>
            <a:r>
              <a:rPr lang="en-US" sz="2000" dirty="0">
                <a:solidFill>
                  <a:schemeClr val="tx1"/>
                </a:solidFill>
              </a:rPr>
              <a:t>Right avg LMC</a:t>
            </a:r>
          </a:p>
          <a:p>
            <a:r>
              <a:rPr lang="en-US" sz="2000" dirty="0">
                <a:solidFill>
                  <a:schemeClr val="tx1"/>
                </a:solidFill>
              </a:rPr>
              <a:t>ADAS availability</a:t>
            </a:r>
          </a:p>
          <a:p>
            <a:r>
              <a:rPr lang="en-US" sz="2000" dirty="0">
                <a:solidFill>
                  <a:schemeClr val="tx1"/>
                </a:solidFill>
              </a:rPr>
              <a:t>Has pothole</a:t>
            </a:r>
          </a:p>
          <a:p>
            <a:r>
              <a:rPr lang="en-US" sz="2000" dirty="0">
                <a:solidFill>
                  <a:schemeClr val="tx1"/>
                </a:solidFill>
              </a:rPr>
              <a:t>Construction</a:t>
            </a:r>
          </a:p>
          <a:p>
            <a:r>
              <a:rPr lang="en-US" sz="2000" dirty="0">
                <a:solidFill>
                  <a:schemeClr val="tx1"/>
                </a:solidFill>
              </a:rPr>
              <a:t>…</a:t>
            </a:r>
          </a:p>
          <a:p>
            <a:r>
              <a:rPr lang="en-US" sz="2000" dirty="0">
                <a:solidFill>
                  <a:schemeClr val="tx1"/>
                </a:solidFill>
              </a:rPr>
              <a:t>…</a:t>
            </a:r>
          </a:p>
          <a:p>
            <a:r>
              <a:rPr lang="en-US" sz="2000" dirty="0">
                <a:solidFill>
                  <a:schemeClr val="tx1"/>
                </a:solidFill>
              </a:rPr>
              <a:t>…</a:t>
            </a:r>
          </a:p>
        </p:txBody>
      </p:sp>
      <p:pic>
        <p:nvPicPr>
          <p:cNvPr id="11" name="Picture 10">
            <a:extLst>
              <a:ext uri="{FF2B5EF4-FFF2-40B4-BE49-F238E27FC236}">
                <a16:creationId xmlns:a16="http://schemas.microsoft.com/office/drawing/2014/main" id="{C8D230D2-A282-024F-8F15-9BA3003948AE}"/>
              </a:ext>
            </a:extLst>
          </p:cNvPr>
          <p:cNvPicPr>
            <a:picLocks noChangeAspect="1"/>
          </p:cNvPicPr>
          <p:nvPr/>
        </p:nvPicPr>
        <p:blipFill rotWithShape="1">
          <a:blip r:embed="rId3"/>
          <a:srcRect l="19785" t="8117" r="20261" b="19397"/>
          <a:stretch/>
        </p:blipFill>
        <p:spPr>
          <a:xfrm>
            <a:off x="5215093" y="2880660"/>
            <a:ext cx="4381082" cy="3843054"/>
          </a:xfrm>
          <a:prstGeom prst="rect">
            <a:avLst/>
          </a:prstGeom>
        </p:spPr>
      </p:pic>
      <p:sp>
        <p:nvSpPr>
          <p:cNvPr id="12" name="Text Placeholder 7">
            <a:extLst>
              <a:ext uri="{FF2B5EF4-FFF2-40B4-BE49-F238E27FC236}">
                <a16:creationId xmlns:a16="http://schemas.microsoft.com/office/drawing/2014/main" id="{3974D5BB-D9ED-EC40-BD92-A27E4CD7C65C}"/>
              </a:ext>
            </a:extLst>
          </p:cNvPr>
          <p:cNvSpPr>
            <a:spLocks noGrp="1"/>
          </p:cNvSpPr>
          <p:nvPr>
            <p:ph type="body" sz="quarter" idx="14"/>
          </p:nvPr>
        </p:nvSpPr>
        <p:spPr>
          <a:xfrm>
            <a:off x="560311" y="1066800"/>
            <a:ext cx="6946275" cy="4910667"/>
          </a:xfrm>
        </p:spPr>
        <p:txBody>
          <a:bodyPr>
            <a:normAutofit/>
          </a:bodyPr>
          <a:lstStyle/>
          <a:p>
            <a:r>
              <a:rPr lang="en-US" sz="2000" dirty="0"/>
              <a:t>Visualizing map database and attributes associated with vector data (lines and points) </a:t>
            </a:r>
            <a:r>
              <a:rPr lang="en-US" sz="2000" i="1" dirty="0"/>
              <a:t>– think back to the idea of a </a:t>
            </a:r>
            <a:r>
              <a:rPr lang="en-US" sz="2000" b="1" i="1" dirty="0"/>
              <a:t>graph</a:t>
            </a:r>
            <a:endParaRPr lang="en-US" sz="1800" dirty="0"/>
          </a:p>
        </p:txBody>
      </p:sp>
      <p:sp>
        <p:nvSpPr>
          <p:cNvPr id="13" name="TextBox 12">
            <a:extLst>
              <a:ext uri="{FF2B5EF4-FFF2-40B4-BE49-F238E27FC236}">
                <a16:creationId xmlns:a16="http://schemas.microsoft.com/office/drawing/2014/main" id="{0CDDA75C-9174-0A49-8376-3F49829368B0}"/>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62038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Geometry (Spatial Data) Types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How can we codify spatial data and represent vector geometry in code?</a:t>
            </a:r>
          </a:p>
          <a:p>
            <a:pPr lvl="1"/>
            <a:r>
              <a:rPr lang="en-US" sz="1800" dirty="0"/>
              <a:t>Geometric objects: 2D (x, y), 3D (x, y, z (i.e., altitude))</a:t>
            </a:r>
          </a:p>
        </p:txBody>
      </p:sp>
      <p:graphicFrame>
        <p:nvGraphicFramePr>
          <p:cNvPr id="8" name="Table 7">
            <a:extLst>
              <a:ext uri="{FF2B5EF4-FFF2-40B4-BE49-F238E27FC236}">
                <a16:creationId xmlns:a16="http://schemas.microsoft.com/office/drawing/2014/main" id="{064CD1B6-9A3C-1146-AD75-DDCADB97ACB2}"/>
              </a:ext>
            </a:extLst>
          </p:cNvPr>
          <p:cNvGraphicFramePr>
            <a:graphicFrameLocks noGrp="1"/>
          </p:cNvGraphicFramePr>
          <p:nvPr/>
        </p:nvGraphicFramePr>
        <p:xfrm>
          <a:off x="726038" y="1931676"/>
          <a:ext cx="10634903" cy="370840"/>
        </p:xfrm>
        <a:graphic>
          <a:graphicData uri="http://schemas.openxmlformats.org/drawingml/2006/table">
            <a:tbl>
              <a:tblPr firstRow="1" bandRow="1"/>
              <a:tblGrid>
                <a:gridCol w="1411380">
                  <a:extLst>
                    <a:ext uri="{9D8B030D-6E8A-4147-A177-3AD203B41FA5}">
                      <a16:colId xmlns:a16="http://schemas.microsoft.com/office/drawing/2014/main" val="2816014534"/>
                    </a:ext>
                  </a:extLst>
                </a:gridCol>
                <a:gridCol w="1886397">
                  <a:extLst>
                    <a:ext uri="{9D8B030D-6E8A-4147-A177-3AD203B41FA5}">
                      <a16:colId xmlns:a16="http://schemas.microsoft.com/office/drawing/2014/main" val="3675129191"/>
                    </a:ext>
                  </a:extLst>
                </a:gridCol>
                <a:gridCol w="1886397">
                  <a:extLst>
                    <a:ext uri="{9D8B030D-6E8A-4147-A177-3AD203B41FA5}">
                      <a16:colId xmlns:a16="http://schemas.microsoft.com/office/drawing/2014/main" val="3222277120"/>
                    </a:ext>
                  </a:extLst>
                </a:gridCol>
                <a:gridCol w="5450729">
                  <a:extLst>
                    <a:ext uri="{9D8B030D-6E8A-4147-A177-3AD203B41FA5}">
                      <a16:colId xmlns:a16="http://schemas.microsoft.com/office/drawing/2014/main" val="712291945"/>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a:r>
                        <a:rPr lang="en-US" dirty="0"/>
                        <a:t>Definition</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Shapes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Examples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082794656"/>
                  </a:ext>
                </a:extLst>
              </a:tr>
            </a:tbl>
          </a:graphicData>
        </a:graphic>
      </p:graphicFrame>
      <p:sp>
        <p:nvSpPr>
          <p:cNvPr id="10" name="TextBox 9">
            <a:extLst>
              <a:ext uri="{FF2B5EF4-FFF2-40B4-BE49-F238E27FC236}">
                <a16:creationId xmlns:a16="http://schemas.microsoft.com/office/drawing/2014/main" id="{291A8C01-FC07-7B45-9883-6B294A8829A1}"/>
              </a:ext>
            </a:extLst>
          </p:cNvPr>
          <p:cNvSpPr txBox="1"/>
          <p:nvPr/>
        </p:nvSpPr>
        <p:spPr>
          <a:xfrm>
            <a:off x="726038" y="2541874"/>
            <a:ext cx="1743076" cy="369332"/>
          </a:xfrm>
          <a:prstGeom prst="rect">
            <a:avLst/>
          </a:prstGeom>
          <a:noFill/>
        </p:spPr>
        <p:txBody>
          <a:bodyPr wrap="square" rtlCol="0">
            <a:spAutoFit/>
          </a:bodyPr>
          <a:lstStyle/>
          <a:p>
            <a:r>
              <a:rPr lang="en-US" dirty="0">
                <a:solidFill>
                  <a:prstClr val="black"/>
                </a:solidFill>
                <a:latin typeface="Calibri" panose="020F0502020204030204"/>
              </a:rPr>
              <a:t>Point</a:t>
            </a:r>
          </a:p>
        </p:txBody>
      </p:sp>
      <p:pic>
        <p:nvPicPr>
          <p:cNvPr id="11" name="Picture 10">
            <a:extLst>
              <a:ext uri="{FF2B5EF4-FFF2-40B4-BE49-F238E27FC236}">
                <a16:creationId xmlns:a16="http://schemas.microsoft.com/office/drawing/2014/main" id="{862DE101-4FB1-614C-ABD5-DBB66F03295E}"/>
              </a:ext>
            </a:extLst>
          </p:cNvPr>
          <p:cNvPicPr>
            <a:picLocks noChangeAspect="1"/>
          </p:cNvPicPr>
          <p:nvPr/>
        </p:nvPicPr>
        <p:blipFill>
          <a:blip r:embed="rId2"/>
          <a:stretch>
            <a:fillRect/>
          </a:stretch>
        </p:blipFill>
        <p:spPr>
          <a:xfrm>
            <a:off x="6117663" y="2515196"/>
            <a:ext cx="2781300" cy="769466"/>
          </a:xfrm>
          <a:prstGeom prst="rect">
            <a:avLst/>
          </a:prstGeom>
        </p:spPr>
      </p:pic>
      <p:pic>
        <p:nvPicPr>
          <p:cNvPr id="12" name="Picture 11">
            <a:extLst>
              <a:ext uri="{FF2B5EF4-FFF2-40B4-BE49-F238E27FC236}">
                <a16:creationId xmlns:a16="http://schemas.microsoft.com/office/drawing/2014/main" id="{DC4F364C-F704-2B40-9538-AB8EF5F845C1}"/>
              </a:ext>
            </a:extLst>
          </p:cNvPr>
          <p:cNvPicPr>
            <a:picLocks noChangeAspect="1"/>
          </p:cNvPicPr>
          <p:nvPr/>
        </p:nvPicPr>
        <p:blipFill>
          <a:blip r:embed="rId3"/>
          <a:stretch>
            <a:fillRect/>
          </a:stretch>
        </p:blipFill>
        <p:spPr>
          <a:xfrm>
            <a:off x="4642036" y="2459121"/>
            <a:ext cx="676275" cy="685800"/>
          </a:xfrm>
          <a:prstGeom prst="rect">
            <a:avLst/>
          </a:prstGeom>
        </p:spPr>
      </p:pic>
      <p:sp>
        <p:nvSpPr>
          <p:cNvPr id="13" name="TextBox 12">
            <a:extLst>
              <a:ext uri="{FF2B5EF4-FFF2-40B4-BE49-F238E27FC236}">
                <a16:creationId xmlns:a16="http://schemas.microsoft.com/office/drawing/2014/main" id="{BBE0DB70-88DE-E34A-933A-91304BD569B8}"/>
              </a:ext>
            </a:extLst>
          </p:cNvPr>
          <p:cNvSpPr txBox="1"/>
          <p:nvPr/>
        </p:nvSpPr>
        <p:spPr>
          <a:xfrm>
            <a:off x="706988" y="3745660"/>
            <a:ext cx="1876425" cy="369332"/>
          </a:xfrm>
          <a:prstGeom prst="rect">
            <a:avLst/>
          </a:prstGeom>
          <a:noFill/>
        </p:spPr>
        <p:txBody>
          <a:bodyPr wrap="square" rtlCol="0">
            <a:spAutoFit/>
          </a:bodyPr>
          <a:lstStyle/>
          <a:p>
            <a:r>
              <a:rPr lang="en-US" dirty="0" err="1">
                <a:solidFill>
                  <a:prstClr val="black"/>
                </a:solidFill>
                <a:latin typeface="Calibri" panose="020F0502020204030204"/>
              </a:rPr>
              <a:t>Linestring</a:t>
            </a:r>
            <a:endParaRPr lang="en-US" dirty="0">
              <a:solidFill>
                <a:prstClr val="black"/>
              </a:solidFill>
              <a:latin typeface="Calibri" panose="020F0502020204030204"/>
            </a:endParaRPr>
          </a:p>
        </p:txBody>
      </p:sp>
      <p:pic>
        <p:nvPicPr>
          <p:cNvPr id="14" name="Picture 4" descr="SFA LineString.svg">
            <a:extLst>
              <a:ext uri="{FF2B5EF4-FFF2-40B4-BE49-F238E27FC236}">
                <a16:creationId xmlns:a16="http://schemas.microsoft.com/office/drawing/2014/main" id="{51751B48-3168-5241-A667-9EC0522E1A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58" y="3680180"/>
            <a:ext cx="6762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F7C66FF-427B-3948-A5AB-75AAA2F7A6AE}"/>
              </a:ext>
            </a:extLst>
          </p:cNvPr>
          <p:cNvPicPr>
            <a:picLocks noChangeAspect="1"/>
          </p:cNvPicPr>
          <p:nvPr/>
        </p:nvPicPr>
        <p:blipFill>
          <a:blip r:embed="rId5"/>
          <a:stretch>
            <a:fillRect/>
          </a:stretch>
        </p:blipFill>
        <p:spPr>
          <a:xfrm>
            <a:off x="6155763" y="3583619"/>
            <a:ext cx="2743200" cy="1123627"/>
          </a:xfrm>
          <a:prstGeom prst="rect">
            <a:avLst/>
          </a:prstGeom>
        </p:spPr>
      </p:pic>
      <p:sp>
        <p:nvSpPr>
          <p:cNvPr id="16" name="TextBox 15">
            <a:extLst>
              <a:ext uri="{FF2B5EF4-FFF2-40B4-BE49-F238E27FC236}">
                <a16:creationId xmlns:a16="http://schemas.microsoft.com/office/drawing/2014/main" id="{D85C2324-089C-4144-80A1-5D4434A00ADE}"/>
              </a:ext>
            </a:extLst>
          </p:cNvPr>
          <p:cNvSpPr txBox="1"/>
          <p:nvPr/>
        </p:nvSpPr>
        <p:spPr>
          <a:xfrm>
            <a:off x="726038" y="5146206"/>
            <a:ext cx="1857375" cy="369332"/>
          </a:xfrm>
          <a:prstGeom prst="rect">
            <a:avLst/>
          </a:prstGeom>
          <a:noFill/>
        </p:spPr>
        <p:txBody>
          <a:bodyPr wrap="square" rtlCol="0">
            <a:spAutoFit/>
          </a:bodyPr>
          <a:lstStyle/>
          <a:p>
            <a:r>
              <a:rPr lang="en-US" dirty="0">
                <a:solidFill>
                  <a:prstClr val="black"/>
                </a:solidFill>
                <a:latin typeface="Calibri" panose="020F0502020204030204"/>
              </a:rPr>
              <a:t>Polygon</a:t>
            </a:r>
          </a:p>
        </p:txBody>
      </p:sp>
      <p:pic>
        <p:nvPicPr>
          <p:cNvPr id="18" name="Picture 6" descr="SFA Polygon.svg">
            <a:extLst>
              <a:ext uri="{FF2B5EF4-FFF2-40B4-BE49-F238E27FC236}">
                <a16:creationId xmlns:a16="http://schemas.microsoft.com/office/drawing/2014/main" id="{45AD4354-3374-4E4A-88FF-7774352B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780" y="5107735"/>
            <a:ext cx="712232" cy="7122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C5BF0FB-2F1C-7148-9AD4-3B081F2531B6}"/>
              </a:ext>
            </a:extLst>
          </p:cNvPr>
          <p:cNvSpPr txBox="1"/>
          <p:nvPr/>
        </p:nvSpPr>
        <p:spPr>
          <a:xfrm>
            <a:off x="9200418" y="2576764"/>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POINT(-83.2456381 42.3061845)</a:t>
            </a:r>
          </a:p>
        </p:txBody>
      </p:sp>
      <p:sp>
        <p:nvSpPr>
          <p:cNvPr id="23" name="TextBox 22">
            <a:extLst>
              <a:ext uri="{FF2B5EF4-FFF2-40B4-BE49-F238E27FC236}">
                <a16:creationId xmlns:a16="http://schemas.microsoft.com/office/drawing/2014/main" id="{5A250845-DF9E-C74A-9AEC-855CA109000B}"/>
              </a:ext>
            </a:extLst>
          </p:cNvPr>
          <p:cNvSpPr txBox="1"/>
          <p:nvPr/>
        </p:nvSpPr>
        <p:spPr>
          <a:xfrm>
            <a:off x="9200419" y="3690707"/>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LINESTRING(POINT, POINT, POINT, …)</a:t>
            </a:r>
          </a:p>
        </p:txBody>
      </p:sp>
      <p:sp>
        <p:nvSpPr>
          <p:cNvPr id="24" name="TextBox 23">
            <a:extLst>
              <a:ext uri="{FF2B5EF4-FFF2-40B4-BE49-F238E27FC236}">
                <a16:creationId xmlns:a16="http://schemas.microsoft.com/office/drawing/2014/main" id="{0C295441-293C-ED4D-9E77-193878515559}"/>
              </a:ext>
            </a:extLst>
          </p:cNvPr>
          <p:cNvSpPr txBox="1"/>
          <p:nvPr/>
        </p:nvSpPr>
        <p:spPr>
          <a:xfrm>
            <a:off x="9200418" y="5243610"/>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POLYGON((POINT, POINT, …))</a:t>
            </a:r>
          </a:p>
        </p:txBody>
      </p:sp>
      <p:sp>
        <p:nvSpPr>
          <p:cNvPr id="25" name="TextBox 24">
            <a:extLst>
              <a:ext uri="{FF2B5EF4-FFF2-40B4-BE49-F238E27FC236}">
                <a16:creationId xmlns:a16="http://schemas.microsoft.com/office/drawing/2014/main" id="{4D09F4D0-C342-094E-B129-4927BBAACEA2}"/>
              </a:ext>
            </a:extLst>
          </p:cNvPr>
          <p:cNvSpPr txBox="1"/>
          <p:nvPr/>
        </p:nvSpPr>
        <p:spPr>
          <a:xfrm>
            <a:off x="2279784" y="2511533"/>
            <a:ext cx="1743076" cy="646331"/>
          </a:xfrm>
          <a:prstGeom prst="rect">
            <a:avLst/>
          </a:prstGeom>
          <a:noFill/>
        </p:spPr>
        <p:txBody>
          <a:bodyPr wrap="square" rtlCol="0">
            <a:spAutoFit/>
          </a:bodyPr>
          <a:lstStyle/>
          <a:p>
            <a:r>
              <a:rPr lang="en-US" dirty="0">
                <a:solidFill>
                  <a:prstClr val="black"/>
                </a:solidFill>
                <a:latin typeface="Calibri" panose="020F0502020204030204"/>
              </a:rPr>
              <a:t>A given space (</a:t>
            </a:r>
            <a:r>
              <a:rPr lang="en-US" dirty="0" err="1">
                <a:solidFill>
                  <a:prstClr val="black"/>
                </a:solidFill>
                <a:latin typeface="Calibri" panose="020F0502020204030204"/>
              </a:rPr>
              <a:t>lon</a:t>
            </a:r>
            <a:r>
              <a:rPr lang="en-US" dirty="0">
                <a:solidFill>
                  <a:prstClr val="black"/>
                </a:solidFill>
                <a:latin typeface="Calibri" panose="020F0502020204030204"/>
              </a:rPr>
              <a:t> </a:t>
            </a:r>
            <a:r>
              <a:rPr lang="en-US" dirty="0" err="1">
                <a:solidFill>
                  <a:prstClr val="black"/>
                </a:solidFill>
                <a:latin typeface="Calibri" panose="020F0502020204030204"/>
              </a:rPr>
              <a:t>lat</a:t>
            </a:r>
            <a:r>
              <a:rPr lang="en-US" dirty="0">
                <a:solidFill>
                  <a:prstClr val="black"/>
                </a:solidFill>
                <a:latin typeface="Calibri" panose="020F0502020204030204"/>
              </a:rPr>
              <a:t>)</a:t>
            </a:r>
          </a:p>
        </p:txBody>
      </p:sp>
      <p:sp>
        <p:nvSpPr>
          <p:cNvPr id="26" name="TextBox 25">
            <a:extLst>
              <a:ext uri="{FF2B5EF4-FFF2-40B4-BE49-F238E27FC236}">
                <a16:creationId xmlns:a16="http://schemas.microsoft.com/office/drawing/2014/main" id="{C7877C45-B667-CA4F-AD95-CAAF76F2C8CF}"/>
              </a:ext>
            </a:extLst>
          </p:cNvPr>
          <p:cNvSpPr txBox="1"/>
          <p:nvPr/>
        </p:nvSpPr>
        <p:spPr>
          <a:xfrm>
            <a:off x="2236328" y="3598169"/>
            <a:ext cx="1743076" cy="646331"/>
          </a:xfrm>
          <a:prstGeom prst="rect">
            <a:avLst/>
          </a:prstGeom>
          <a:noFill/>
        </p:spPr>
        <p:txBody>
          <a:bodyPr wrap="square" rtlCol="0">
            <a:spAutoFit/>
          </a:bodyPr>
          <a:lstStyle/>
          <a:p>
            <a:r>
              <a:rPr lang="en-US" dirty="0">
                <a:solidFill>
                  <a:prstClr val="black"/>
                </a:solidFill>
                <a:latin typeface="Calibri" panose="020F0502020204030204"/>
              </a:rPr>
              <a:t>Connected series of points</a:t>
            </a:r>
          </a:p>
        </p:txBody>
      </p:sp>
      <p:sp>
        <p:nvSpPr>
          <p:cNvPr id="27" name="TextBox 26">
            <a:extLst>
              <a:ext uri="{FF2B5EF4-FFF2-40B4-BE49-F238E27FC236}">
                <a16:creationId xmlns:a16="http://schemas.microsoft.com/office/drawing/2014/main" id="{EC88F4BE-0716-FA44-91E7-0F537496F68D}"/>
              </a:ext>
            </a:extLst>
          </p:cNvPr>
          <p:cNvSpPr txBox="1"/>
          <p:nvPr/>
        </p:nvSpPr>
        <p:spPr>
          <a:xfrm>
            <a:off x="2236328" y="4537234"/>
            <a:ext cx="1743076" cy="1477328"/>
          </a:xfrm>
          <a:prstGeom prst="rect">
            <a:avLst/>
          </a:prstGeom>
          <a:noFill/>
        </p:spPr>
        <p:txBody>
          <a:bodyPr wrap="square" rtlCol="0">
            <a:spAutoFit/>
          </a:bodyPr>
          <a:lstStyle/>
          <a:p>
            <a:r>
              <a:rPr lang="en-US" dirty="0"/>
              <a:t>Closed shape defined by a connected sequence of (</a:t>
            </a:r>
            <a:r>
              <a:rPr lang="en-US" dirty="0" err="1"/>
              <a:t>lon</a:t>
            </a:r>
            <a:r>
              <a:rPr lang="en-US" dirty="0"/>
              <a:t> </a:t>
            </a:r>
            <a:r>
              <a:rPr lang="en-US" dirty="0" err="1"/>
              <a:t>lat</a:t>
            </a:r>
            <a:r>
              <a:rPr lang="en-US" dirty="0"/>
              <a:t>) pairs</a:t>
            </a:r>
            <a:endParaRPr lang="en-US" dirty="0">
              <a:solidFill>
                <a:prstClr val="black"/>
              </a:solidFill>
              <a:latin typeface="Calibri" panose="020F0502020204030204"/>
            </a:endParaRPr>
          </a:p>
        </p:txBody>
      </p:sp>
      <p:pic>
        <p:nvPicPr>
          <p:cNvPr id="29" name="Picture 28">
            <a:extLst>
              <a:ext uri="{FF2B5EF4-FFF2-40B4-BE49-F238E27FC236}">
                <a16:creationId xmlns:a16="http://schemas.microsoft.com/office/drawing/2014/main" id="{F24959AF-91B7-C949-AC27-235FB18B8726}"/>
              </a:ext>
            </a:extLst>
          </p:cNvPr>
          <p:cNvPicPr>
            <a:picLocks noChangeAspect="1"/>
          </p:cNvPicPr>
          <p:nvPr/>
        </p:nvPicPr>
        <p:blipFill>
          <a:blip r:embed="rId7"/>
          <a:stretch>
            <a:fillRect/>
          </a:stretch>
        </p:blipFill>
        <p:spPr>
          <a:xfrm>
            <a:off x="6132911" y="4995730"/>
            <a:ext cx="2766052" cy="1123627"/>
          </a:xfrm>
          <a:prstGeom prst="rect">
            <a:avLst/>
          </a:prstGeom>
        </p:spPr>
      </p:pic>
      <p:sp>
        <p:nvSpPr>
          <p:cNvPr id="28" name="TextBox 27">
            <a:extLst>
              <a:ext uri="{FF2B5EF4-FFF2-40B4-BE49-F238E27FC236}">
                <a16:creationId xmlns:a16="http://schemas.microsoft.com/office/drawing/2014/main" id="{104AD872-CB0D-E941-9A38-C1900CAF89DC}"/>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8301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Geometry (Spatial Data) Types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How can we codify spatial data and represent vector geometry in code?</a:t>
            </a:r>
          </a:p>
          <a:p>
            <a:pPr lvl="1"/>
            <a:r>
              <a:rPr lang="en-US" sz="1800" dirty="0"/>
              <a:t>Geometric objects: 2D (x, y), 3D (x, y, z (i.e., altitude))</a:t>
            </a:r>
          </a:p>
        </p:txBody>
      </p:sp>
      <p:graphicFrame>
        <p:nvGraphicFramePr>
          <p:cNvPr id="8" name="Table 7">
            <a:extLst>
              <a:ext uri="{FF2B5EF4-FFF2-40B4-BE49-F238E27FC236}">
                <a16:creationId xmlns:a16="http://schemas.microsoft.com/office/drawing/2014/main" id="{064CD1B6-9A3C-1146-AD75-DDCADB97ACB2}"/>
              </a:ext>
            </a:extLst>
          </p:cNvPr>
          <p:cNvGraphicFramePr>
            <a:graphicFrameLocks noGrp="1"/>
          </p:cNvGraphicFramePr>
          <p:nvPr/>
        </p:nvGraphicFramePr>
        <p:xfrm>
          <a:off x="726038" y="1931676"/>
          <a:ext cx="10634903" cy="370840"/>
        </p:xfrm>
        <a:graphic>
          <a:graphicData uri="http://schemas.openxmlformats.org/drawingml/2006/table">
            <a:tbl>
              <a:tblPr firstRow="1" bandRow="1"/>
              <a:tblGrid>
                <a:gridCol w="1411380">
                  <a:extLst>
                    <a:ext uri="{9D8B030D-6E8A-4147-A177-3AD203B41FA5}">
                      <a16:colId xmlns:a16="http://schemas.microsoft.com/office/drawing/2014/main" val="2816014534"/>
                    </a:ext>
                  </a:extLst>
                </a:gridCol>
                <a:gridCol w="1886397">
                  <a:extLst>
                    <a:ext uri="{9D8B030D-6E8A-4147-A177-3AD203B41FA5}">
                      <a16:colId xmlns:a16="http://schemas.microsoft.com/office/drawing/2014/main" val="3675129191"/>
                    </a:ext>
                  </a:extLst>
                </a:gridCol>
                <a:gridCol w="1886397">
                  <a:extLst>
                    <a:ext uri="{9D8B030D-6E8A-4147-A177-3AD203B41FA5}">
                      <a16:colId xmlns:a16="http://schemas.microsoft.com/office/drawing/2014/main" val="3222277120"/>
                    </a:ext>
                  </a:extLst>
                </a:gridCol>
                <a:gridCol w="5450729">
                  <a:extLst>
                    <a:ext uri="{9D8B030D-6E8A-4147-A177-3AD203B41FA5}">
                      <a16:colId xmlns:a16="http://schemas.microsoft.com/office/drawing/2014/main" val="712291945"/>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a:r>
                        <a:rPr lang="en-US" dirty="0"/>
                        <a:t>Definition</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Shapes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Examples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082794656"/>
                  </a:ext>
                </a:extLst>
              </a:tr>
            </a:tbl>
          </a:graphicData>
        </a:graphic>
      </p:graphicFrame>
      <p:sp>
        <p:nvSpPr>
          <p:cNvPr id="10" name="TextBox 9">
            <a:extLst>
              <a:ext uri="{FF2B5EF4-FFF2-40B4-BE49-F238E27FC236}">
                <a16:creationId xmlns:a16="http://schemas.microsoft.com/office/drawing/2014/main" id="{291A8C01-FC07-7B45-9883-6B294A8829A1}"/>
              </a:ext>
            </a:extLst>
          </p:cNvPr>
          <p:cNvSpPr txBox="1"/>
          <p:nvPr/>
        </p:nvSpPr>
        <p:spPr>
          <a:xfrm>
            <a:off x="726038" y="2541874"/>
            <a:ext cx="1743076" cy="369332"/>
          </a:xfrm>
          <a:prstGeom prst="rect">
            <a:avLst/>
          </a:prstGeom>
          <a:noFill/>
        </p:spPr>
        <p:txBody>
          <a:bodyPr wrap="square" rtlCol="0">
            <a:spAutoFit/>
          </a:bodyPr>
          <a:lstStyle/>
          <a:p>
            <a:r>
              <a:rPr lang="en-US" dirty="0">
                <a:solidFill>
                  <a:prstClr val="black"/>
                </a:solidFill>
                <a:latin typeface="Calibri" panose="020F0502020204030204"/>
              </a:rPr>
              <a:t>Multipoint</a:t>
            </a:r>
          </a:p>
        </p:txBody>
      </p:sp>
      <p:sp>
        <p:nvSpPr>
          <p:cNvPr id="13" name="TextBox 12">
            <a:extLst>
              <a:ext uri="{FF2B5EF4-FFF2-40B4-BE49-F238E27FC236}">
                <a16:creationId xmlns:a16="http://schemas.microsoft.com/office/drawing/2014/main" id="{BBE0DB70-88DE-E34A-933A-91304BD569B8}"/>
              </a:ext>
            </a:extLst>
          </p:cNvPr>
          <p:cNvSpPr txBox="1"/>
          <p:nvPr/>
        </p:nvSpPr>
        <p:spPr>
          <a:xfrm>
            <a:off x="706988" y="3745660"/>
            <a:ext cx="1876425" cy="369332"/>
          </a:xfrm>
          <a:prstGeom prst="rect">
            <a:avLst/>
          </a:prstGeom>
          <a:noFill/>
        </p:spPr>
        <p:txBody>
          <a:bodyPr wrap="square" rtlCol="0">
            <a:spAutoFit/>
          </a:bodyPr>
          <a:lstStyle/>
          <a:p>
            <a:r>
              <a:rPr lang="en-US" dirty="0" err="1">
                <a:solidFill>
                  <a:prstClr val="black"/>
                </a:solidFill>
                <a:latin typeface="Calibri" panose="020F0502020204030204"/>
              </a:rPr>
              <a:t>Multilinestring</a:t>
            </a:r>
            <a:endParaRPr lang="en-US" dirty="0">
              <a:solidFill>
                <a:prstClr val="black"/>
              </a:solidFill>
              <a:latin typeface="Calibri" panose="020F0502020204030204"/>
            </a:endParaRPr>
          </a:p>
        </p:txBody>
      </p:sp>
      <p:sp>
        <p:nvSpPr>
          <p:cNvPr id="16" name="TextBox 15">
            <a:extLst>
              <a:ext uri="{FF2B5EF4-FFF2-40B4-BE49-F238E27FC236}">
                <a16:creationId xmlns:a16="http://schemas.microsoft.com/office/drawing/2014/main" id="{D85C2324-089C-4144-80A1-5D4434A00ADE}"/>
              </a:ext>
            </a:extLst>
          </p:cNvPr>
          <p:cNvSpPr txBox="1"/>
          <p:nvPr/>
        </p:nvSpPr>
        <p:spPr>
          <a:xfrm>
            <a:off x="726038" y="5146206"/>
            <a:ext cx="1857375" cy="369332"/>
          </a:xfrm>
          <a:prstGeom prst="rect">
            <a:avLst/>
          </a:prstGeom>
          <a:noFill/>
        </p:spPr>
        <p:txBody>
          <a:bodyPr wrap="square" rtlCol="0">
            <a:spAutoFit/>
          </a:bodyPr>
          <a:lstStyle/>
          <a:p>
            <a:r>
              <a:rPr lang="en-US" dirty="0" err="1">
                <a:solidFill>
                  <a:prstClr val="black"/>
                </a:solidFill>
                <a:latin typeface="Calibri" panose="020F0502020204030204"/>
              </a:rPr>
              <a:t>Multipolygon</a:t>
            </a:r>
            <a:endParaRPr lang="en-US" dirty="0">
              <a:solidFill>
                <a:prstClr val="black"/>
              </a:solidFill>
              <a:latin typeface="Calibri" panose="020F0502020204030204"/>
            </a:endParaRPr>
          </a:p>
        </p:txBody>
      </p:sp>
      <p:pic>
        <p:nvPicPr>
          <p:cNvPr id="19" name="Picture 2" descr="SFA MultiPoint.svg">
            <a:extLst>
              <a:ext uri="{FF2B5EF4-FFF2-40B4-BE49-F238E27FC236}">
                <a16:creationId xmlns:a16="http://schemas.microsoft.com/office/drawing/2014/main" id="{C63721C4-233C-814F-972D-9C5FF4CF5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740" y="245912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FA MultiLineString.svg">
            <a:extLst>
              <a:ext uri="{FF2B5EF4-FFF2-40B4-BE49-F238E27FC236}">
                <a16:creationId xmlns:a16="http://schemas.microsoft.com/office/drawing/2014/main" id="{845A3F19-6EF1-9643-AFF8-3C0705F69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979" y="3690707"/>
            <a:ext cx="730073" cy="7300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C5BF0FB-2F1C-7148-9AD4-3B081F2531B6}"/>
              </a:ext>
            </a:extLst>
          </p:cNvPr>
          <p:cNvSpPr txBox="1"/>
          <p:nvPr/>
        </p:nvSpPr>
        <p:spPr>
          <a:xfrm>
            <a:off x="9200418" y="2576764"/>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MULTIPOINT(POINT, POINT, POINT, …)</a:t>
            </a:r>
          </a:p>
        </p:txBody>
      </p:sp>
      <p:sp>
        <p:nvSpPr>
          <p:cNvPr id="23" name="TextBox 22">
            <a:extLst>
              <a:ext uri="{FF2B5EF4-FFF2-40B4-BE49-F238E27FC236}">
                <a16:creationId xmlns:a16="http://schemas.microsoft.com/office/drawing/2014/main" id="{5A250845-DF9E-C74A-9AEC-855CA109000B}"/>
              </a:ext>
            </a:extLst>
          </p:cNvPr>
          <p:cNvSpPr txBox="1"/>
          <p:nvPr/>
        </p:nvSpPr>
        <p:spPr>
          <a:xfrm>
            <a:off x="9200419" y="3887477"/>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MULTILINESTRING(LS, LS, LS, …)</a:t>
            </a:r>
          </a:p>
        </p:txBody>
      </p:sp>
      <p:sp>
        <p:nvSpPr>
          <p:cNvPr id="24" name="TextBox 23">
            <a:extLst>
              <a:ext uri="{FF2B5EF4-FFF2-40B4-BE49-F238E27FC236}">
                <a16:creationId xmlns:a16="http://schemas.microsoft.com/office/drawing/2014/main" id="{0C295441-293C-ED4D-9E77-193878515559}"/>
              </a:ext>
            </a:extLst>
          </p:cNvPr>
          <p:cNvSpPr txBox="1"/>
          <p:nvPr/>
        </p:nvSpPr>
        <p:spPr>
          <a:xfrm>
            <a:off x="9200418" y="5405656"/>
            <a:ext cx="2773345" cy="646331"/>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MULTIPOLYGON(</a:t>
            </a:r>
            <a:r>
              <a:rPr lang="en-US" kern="0" dirty="0">
                <a:solidFill>
                  <a:prstClr val="black"/>
                </a:solidFill>
                <a:latin typeface="Calibri" panose="020F0502020204030204"/>
              </a:rPr>
              <a:t>POLYGON</a:t>
            </a:r>
            <a:r>
              <a:rPr kumimoji="0" lang="en-US" sz="1800" b="0" i="0" u="none" strike="noStrike" kern="0" cap="none" spc="0" normalizeH="0" baseline="0" noProof="0" dirty="0">
                <a:ln>
                  <a:noFill/>
                </a:ln>
                <a:solidFill>
                  <a:prstClr val="black"/>
                </a:solidFill>
                <a:effectLst/>
                <a:uLnTx/>
                <a:uFillTx/>
                <a:latin typeface="Calibri" panose="020F0502020204030204"/>
              </a:rPr>
              <a:t>, POLYGON, POLYGON, …)</a:t>
            </a:r>
          </a:p>
        </p:txBody>
      </p:sp>
      <p:sp>
        <p:nvSpPr>
          <p:cNvPr id="25" name="TextBox 24">
            <a:extLst>
              <a:ext uri="{FF2B5EF4-FFF2-40B4-BE49-F238E27FC236}">
                <a16:creationId xmlns:a16="http://schemas.microsoft.com/office/drawing/2014/main" id="{4D09F4D0-C342-094E-B129-4927BBAACEA2}"/>
              </a:ext>
            </a:extLst>
          </p:cNvPr>
          <p:cNvSpPr txBox="1"/>
          <p:nvPr/>
        </p:nvSpPr>
        <p:spPr>
          <a:xfrm>
            <a:off x="2279784" y="2511533"/>
            <a:ext cx="1743076" cy="923330"/>
          </a:xfrm>
          <a:prstGeom prst="rect">
            <a:avLst/>
          </a:prstGeom>
          <a:noFill/>
        </p:spPr>
        <p:txBody>
          <a:bodyPr wrap="square" rtlCol="0">
            <a:spAutoFit/>
          </a:bodyPr>
          <a:lstStyle/>
          <a:p>
            <a:r>
              <a:rPr lang="en-US" dirty="0"/>
              <a:t>Ordered collection of points</a:t>
            </a:r>
            <a:endParaRPr lang="en-US" dirty="0">
              <a:solidFill>
                <a:prstClr val="black"/>
              </a:solidFill>
              <a:latin typeface="Calibri" panose="020F0502020204030204"/>
            </a:endParaRPr>
          </a:p>
        </p:txBody>
      </p:sp>
      <p:sp>
        <p:nvSpPr>
          <p:cNvPr id="26" name="TextBox 25">
            <a:extLst>
              <a:ext uri="{FF2B5EF4-FFF2-40B4-BE49-F238E27FC236}">
                <a16:creationId xmlns:a16="http://schemas.microsoft.com/office/drawing/2014/main" id="{C7877C45-B667-CA4F-AD95-CAAF76F2C8CF}"/>
              </a:ext>
            </a:extLst>
          </p:cNvPr>
          <p:cNvSpPr txBox="1"/>
          <p:nvPr/>
        </p:nvSpPr>
        <p:spPr>
          <a:xfrm>
            <a:off x="2236328" y="3598169"/>
            <a:ext cx="1743076" cy="646331"/>
          </a:xfrm>
          <a:prstGeom prst="rect">
            <a:avLst/>
          </a:prstGeom>
          <a:noFill/>
        </p:spPr>
        <p:txBody>
          <a:bodyPr wrap="square" rtlCol="0">
            <a:spAutoFit/>
          </a:bodyPr>
          <a:lstStyle/>
          <a:p>
            <a:r>
              <a:rPr lang="en-US" dirty="0">
                <a:solidFill>
                  <a:prstClr val="black"/>
                </a:solidFill>
                <a:latin typeface="Calibri" panose="020F0502020204030204"/>
              </a:rPr>
              <a:t>A collection of &gt; 1 </a:t>
            </a:r>
            <a:r>
              <a:rPr lang="en-US" dirty="0" err="1">
                <a:solidFill>
                  <a:prstClr val="black"/>
                </a:solidFill>
                <a:latin typeface="Calibri" panose="020F0502020204030204"/>
              </a:rPr>
              <a:t>linestrings</a:t>
            </a:r>
            <a:endParaRPr lang="en-US" dirty="0">
              <a:solidFill>
                <a:prstClr val="black"/>
              </a:solidFill>
              <a:latin typeface="Calibri" panose="020F0502020204030204"/>
            </a:endParaRPr>
          </a:p>
        </p:txBody>
      </p:sp>
      <p:sp>
        <p:nvSpPr>
          <p:cNvPr id="27" name="TextBox 26">
            <a:extLst>
              <a:ext uri="{FF2B5EF4-FFF2-40B4-BE49-F238E27FC236}">
                <a16:creationId xmlns:a16="http://schemas.microsoft.com/office/drawing/2014/main" id="{EC88F4BE-0716-FA44-91E7-0F537496F68D}"/>
              </a:ext>
            </a:extLst>
          </p:cNvPr>
          <p:cNvSpPr txBox="1"/>
          <p:nvPr/>
        </p:nvSpPr>
        <p:spPr>
          <a:xfrm>
            <a:off x="2236328" y="4386447"/>
            <a:ext cx="1743076" cy="1754326"/>
          </a:xfrm>
          <a:prstGeom prst="rect">
            <a:avLst/>
          </a:prstGeom>
          <a:noFill/>
        </p:spPr>
        <p:txBody>
          <a:bodyPr wrap="square" rtlCol="0">
            <a:spAutoFit/>
          </a:bodyPr>
          <a:lstStyle/>
          <a:p>
            <a:r>
              <a:rPr lang="en-US" dirty="0"/>
              <a:t>A collection of polygons that consists which construct from exterior ring and hole list tuples</a:t>
            </a:r>
            <a:endParaRPr lang="en-US" dirty="0">
              <a:solidFill>
                <a:prstClr val="black"/>
              </a:solidFill>
              <a:latin typeface="Calibri" panose="020F0502020204030204"/>
            </a:endParaRPr>
          </a:p>
        </p:txBody>
      </p:sp>
      <p:pic>
        <p:nvPicPr>
          <p:cNvPr id="6146" name="Picture 2">
            <a:extLst>
              <a:ext uri="{FF2B5EF4-FFF2-40B4-BE49-F238E27FC236}">
                <a16:creationId xmlns:a16="http://schemas.microsoft.com/office/drawing/2014/main" id="{907FB7F0-170F-3B42-BA20-918EFCEC1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165" y="5165992"/>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1ED3AA4-5FCA-8F49-B4E2-FF23504B9F9E}"/>
              </a:ext>
            </a:extLst>
          </p:cNvPr>
          <p:cNvPicPr>
            <a:picLocks noChangeAspect="1"/>
          </p:cNvPicPr>
          <p:nvPr/>
        </p:nvPicPr>
        <p:blipFill>
          <a:blip r:embed="rId6"/>
          <a:stretch>
            <a:fillRect/>
          </a:stretch>
        </p:blipFill>
        <p:spPr>
          <a:xfrm>
            <a:off x="6155763" y="2367685"/>
            <a:ext cx="2861448" cy="1220323"/>
          </a:xfrm>
          <a:prstGeom prst="rect">
            <a:avLst/>
          </a:prstGeom>
        </p:spPr>
      </p:pic>
      <p:pic>
        <p:nvPicPr>
          <p:cNvPr id="3" name="Picture 2">
            <a:extLst>
              <a:ext uri="{FF2B5EF4-FFF2-40B4-BE49-F238E27FC236}">
                <a16:creationId xmlns:a16="http://schemas.microsoft.com/office/drawing/2014/main" id="{540F9A41-AD5C-0F45-A4E4-FFA4781A6B0D}"/>
              </a:ext>
            </a:extLst>
          </p:cNvPr>
          <p:cNvPicPr>
            <a:picLocks noChangeAspect="1"/>
          </p:cNvPicPr>
          <p:nvPr/>
        </p:nvPicPr>
        <p:blipFill>
          <a:blip r:embed="rId7"/>
          <a:stretch>
            <a:fillRect/>
          </a:stretch>
        </p:blipFill>
        <p:spPr>
          <a:xfrm>
            <a:off x="6317949" y="3637277"/>
            <a:ext cx="2537073" cy="1347585"/>
          </a:xfrm>
          <a:prstGeom prst="rect">
            <a:avLst/>
          </a:prstGeom>
        </p:spPr>
      </p:pic>
      <p:pic>
        <p:nvPicPr>
          <p:cNvPr id="28" name="Picture 27">
            <a:extLst>
              <a:ext uri="{FF2B5EF4-FFF2-40B4-BE49-F238E27FC236}">
                <a16:creationId xmlns:a16="http://schemas.microsoft.com/office/drawing/2014/main" id="{90625849-DC6B-924C-AE8E-A041F5B8C234}"/>
              </a:ext>
            </a:extLst>
          </p:cNvPr>
          <p:cNvPicPr>
            <a:picLocks noChangeAspect="1"/>
          </p:cNvPicPr>
          <p:nvPr/>
        </p:nvPicPr>
        <p:blipFill>
          <a:blip r:embed="rId8"/>
          <a:stretch>
            <a:fillRect/>
          </a:stretch>
        </p:blipFill>
        <p:spPr>
          <a:xfrm>
            <a:off x="6387813" y="5064217"/>
            <a:ext cx="2397347" cy="1754327"/>
          </a:xfrm>
          <a:prstGeom prst="rect">
            <a:avLst/>
          </a:prstGeom>
        </p:spPr>
      </p:pic>
      <p:sp>
        <p:nvSpPr>
          <p:cNvPr id="29" name="TextBox 28">
            <a:extLst>
              <a:ext uri="{FF2B5EF4-FFF2-40B4-BE49-F238E27FC236}">
                <a16:creationId xmlns:a16="http://schemas.microsoft.com/office/drawing/2014/main" id="{685241C7-59EA-274F-9B2D-734CC12B7BA1}"/>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12415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Geometry (Spatial Data) Types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As we’ve seen, spatial data are typically represented as strings or numeric values:</a:t>
            </a:r>
          </a:p>
          <a:p>
            <a:pPr lvl="1"/>
            <a:r>
              <a:rPr lang="en-US" sz="1800" b="1" dirty="0"/>
              <a:t>Well-known text</a:t>
            </a:r>
            <a:r>
              <a:rPr lang="en-US" sz="1800" dirty="0"/>
              <a:t> (</a:t>
            </a:r>
            <a:r>
              <a:rPr lang="en-US" sz="1800" b="1" dirty="0"/>
              <a:t>WKT</a:t>
            </a:r>
            <a:r>
              <a:rPr lang="en-US" sz="1800" dirty="0"/>
              <a:t>) is a text markup language for representing vector geometry objects:</a:t>
            </a:r>
          </a:p>
          <a:p>
            <a:pPr lvl="2"/>
            <a:r>
              <a:rPr lang="en-US" sz="1800" dirty="0"/>
              <a:t>“POINT(LON LAT)”</a:t>
            </a:r>
          </a:p>
          <a:p>
            <a:pPr lvl="2"/>
            <a:r>
              <a:rPr lang="en-US" sz="1800" dirty="0"/>
              <a:t>“LINESTRING(POINT, POINT, …)”</a:t>
            </a:r>
          </a:p>
          <a:p>
            <a:pPr lvl="2"/>
            <a:endParaRPr lang="en-US" sz="1800" dirty="0"/>
          </a:p>
          <a:p>
            <a:pPr lvl="1"/>
            <a:r>
              <a:rPr lang="en-US" sz="1800" b="1" dirty="0" err="1"/>
              <a:t>GeoJSON</a:t>
            </a:r>
            <a:r>
              <a:rPr lang="en-US" sz="1800" dirty="0"/>
              <a:t> is a format for encoding a variety of geographic data structures:</a:t>
            </a:r>
          </a:p>
          <a:p>
            <a:pPr lvl="2"/>
            <a:endParaRPr lang="en-US" sz="1800" dirty="0"/>
          </a:p>
        </p:txBody>
      </p:sp>
      <p:pic>
        <p:nvPicPr>
          <p:cNvPr id="2" name="Picture 1">
            <a:extLst>
              <a:ext uri="{FF2B5EF4-FFF2-40B4-BE49-F238E27FC236}">
                <a16:creationId xmlns:a16="http://schemas.microsoft.com/office/drawing/2014/main" id="{1E72CFDD-B5EB-C44B-8998-35838B93C415}"/>
              </a:ext>
            </a:extLst>
          </p:cNvPr>
          <p:cNvPicPr>
            <a:picLocks noChangeAspect="1"/>
          </p:cNvPicPr>
          <p:nvPr/>
        </p:nvPicPr>
        <p:blipFill>
          <a:blip r:embed="rId2"/>
          <a:stretch>
            <a:fillRect/>
          </a:stretch>
        </p:blipFill>
        <p:spPr>
          <a:xfrm>
            <a:off x="1201035" y="3522133"/>
            <a:ext cx="3659140" cy="2085454"/>
          </a:xfrm>
          <a:prstGeom prst="rect">
            <a:avLst/>
          </a:prstGeom>
        </p:spPr>
      </p:pic>
      <p:sp>
        <p:nvSpPr>
          <p:cNvPr id="8" name="TextBox 7">
            <a:extLst>
              <a:ext uri="{FF2B5EF4-FFF2-40B4-BE49-F238E27FC236}">
                <a16:creationId xmlns:a16="http://schemas.microsoft.com/office/drawing/2014/main" id="{A1F37FC8-EB86-B447-9C3A-4BC66AAC1EDD}"/>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791702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Coordinates and Coordinate Systems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dirty="0"/>
              <a:t>Coordinate systems contained within EPSG Registry</a:t>
            </a:r>
          </a:p>
          <a:p>
            <a:pPr lvl="1"/>
            <a:r>
              <a:rPr lang="en-US" dirty="0"/>
              <a:t>Standard = WGS84 (</a:t>
            </a:r>
            <a:r>
              <a:rPr lang="en-US" dirty="0">
                <a:hlinkClick r:id="rId3"/>
              </a:rPr>
              <a:t>World Geodetic System 1984</a:t>
            </a:r>
            <a:r>
              <a:rPr lang="en-US" dirty="0"/>
              <a:t>)</a:t>
            </a:r>
          </a:p>
          <a:p>
            <a:pPr lvl="2"/>
            <a:r>
              <a:rPr lang="en-US" dirty="0"/>
              <a:t>Latitude/longitude coordinate system based on the Earth's center of mass</a:t>
            </a:r>
          </a:p>
          <a:p>
            <a:pPr lvl="2"/>
            <a:r>
              <a:rPr lang="en-US" dirty="0"/>
              <a:t>For example, raw GPS data from vehicles comes in this coordinate system</a:t>
            </a:r>
          </a:p>
          <a:p>
            <a:pPr lvl="1"/>
            <a:r>
              <a:rPr lang="en-US" dirty="0"/>
              <a:t>Web Mercator Projection (EPSG:3857) = used for display by web-based maps</a:t>
            </a:r>
          </a:p>
          <a:p>
            <a:pPr lvl="2"/>
            <a:r>
              <a:rPr lang="en-US" dirty="0"/>
              <a:t>Variant of WGS84, but can be represented in meters</a:t>
            </a:r>
          </a:p>
          <a:p>
            <a:pPr lvl="2"/>
            <a:endParaRPr lang="en-US" dirty="0"/>
          </a:p>
          <a:p>
            <a:r>
              <a:rPr lang="en-US" dirty="0"/>
              <a:t>~6,000 coordinate systems registered through EPSG Registry</a:t>
            </a:r>
          </a:p>
          <a:p>
            <a:pPr lvl="1"/>
            <a:r>
              <a:rPr lang="en-US" dirty="0"/>
              <a:t>States, countries can have their own coordinate system</a:t>
            </a:r>
          </a:p>
          <a:p>
            <a:pPr lvl="1"/>
            <a:r>
              <a:rPr lang="en-US" dirty="0"/>
              <a:t>A coordinate system is a projection of spatial data on a flat surface</a:t>
            </a:r>
          </a:p>
          <a:p>
            <a:pPr lvl="1"/>
            <a:r>
              <a:rPr lang="en-US" dirty="0"/>
              <a:t>Since there is no perfect way to transpose a curved surface to a flat surface without some distortion, many different map projections exist that provide different properties.</a:t>
            </a:r>
          </a:p>
        </p:txBody>
      </p:sp>
      <p:pic>
        <p:nvPicPr>
          <p:cNvPr id="8" name="Picture 2" descr="https://external-content.duckduckgo.com/iu/?u=https%3A%2F%2Ftse1.mm.bing.net%2Fth%3Fid%3DOIP.TiV80WS6TO1sjtQkIyDaYAHaHi%26pid%3DApi&amp;f=1">
            <a:extLst>
              <a:ext uri="{FF2B5EF4-FFF2-40B4-BE49-F238E27FC236}">
                <a16:creationId xmlns:a16="http://schemas.microsoft.com/office/drawing/2014/main" id="{00ACC33C-D3A2-C34F-8875-EC2B9A32C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872" y="1125104"/>
            <a:ext cx="2352640" cy="23970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57CCB4-D84F-6249-A55B-806DE51DF35A}"/>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003953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Topics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lnSpcReduction="10000"/>
          </a:bodyPr>
          <a:lstStyle/>
          <a:p>
            <a:r>
              <a:rPr lang="en-US" sz="2400" dirty="0"/>
              <a:t>Welcome</a:t>
            </a:r>
          </a:p>
          <a:p>
            <a:pPr lvl="1"/>
            <a:r>
              <a:rPr lang="en-US" sz="1800" dirty="0"/>
              <a:t>Introduction to course, instructor</a:t>
            </a:r>
          </a:p>
          <a:p>
            <a:pPr lvl="1"/>
            <a:endParaRPr lang="en-US" sz="1800" dirty="0"/>
          </a:p>
          <a:p>
            <a:r>
              <a:rPr lang="en-US" sz="2400" dirty="0"/>
              <a:t>Map Basics</a:t>
            </a:r>
          </a:p>
          <a:p>
            <a:pPr lvl="1"/>
            <a:r>
              <a:rPr lang="en-US" sz="1800" dirty="0"/>
              <a:t>What are Maps?</a:t>
            </a:r>
          </a:p>
          <a:p>
            <a:pPr lvl="1"/>
            <a:r>
              <a:rPr lang="en-US" sz="1800" dirty="0"/>
              <a:t>Geography vs. Geometry</a:t>
            </a:r>
          </a:p>
          <a:p>
            <a:pPr lvl="1"/>
            <a:r>
              <a:rPr lang="en-US" sz="1800" dirty="0"/>
              <a:t>Map Database Design</a:t>
            </a:r>
          </a:p>
          <a:p>
            <a:endParaRPr lang="en-US" sz="2000" dirty="0"/>
          </a:p>
          <a:p>
            <a:r>
              <a:rPr lang="en-US" sz="2400" dirty="0"/>
              <a:t>Visualizing Maps</a:t>
            </a:r>
          </a:p>
          <a:p>
            <a:pPr lvl="1"/>
            <a:r>
              <a:rPr lang="en-US" sz="1800" dirty="0"/>
              <a:t>Via Python and QGIS</a:t>
            </a:r>
          </a:p>
          <a:p>
            <a:endParaRPr lang="en-US" sz="2000" dirty="0"/>
          </a:p>
          <a:p>
            <a:r>
              <a:rPr lang="en-US" sz="2400" dirty="0"/>
              <a:t>PostGIS</a:t>
            </a:r>
          </a:p>
          <a:p>
            <a:pPr lvl="1"/>
            <a:r>
              <a:rPr lang="en-US" sz="1800" dirty="0"/>
              <a:t>Accessing </a:t>
            </a:r>
            <a:r>
              <a:rPr lang="en-US" sz="1800" dirty="0" err="1"/>
              <a:t>postgres</a:t>
            </a:r>
            <a:r>
              <a:rPr lang="en-US" sz="1800" dirty="0"/>
              <a:t> on Geddes</a:t>
            </a:r>
          </a:p>
          <a:p>
            <a:pPr lvl="1"/>
            <a:r>
              <a:rPr lang="en-US" sz="1800" dirty="0"/>
              <a:t>Transforming and Analyzing Spatial Data with Spatial SQL</a:t>
            </a:r>
          </a:p>
        </p:txBody>
      </p:sp>
      <p:sp>
        <p:nvSpPr>
          <p:cNvPr id="7" name="TextBox 6">
            <a:extLst>
              <a:ext uri="{FF2B5EF4-FFF2-40B4-BE49-F238E27FC236}">
                <a16:creationId xmlns:a16="http://schemas.microsoft.com/office/drawing/2014/main" id="{0708FFE2-BF87-C342-9C60-B7BD5AFED41B}"/>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1238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1026" name="Picture 2">
            <a:extLst>
              <a:ext uri="{FF2B5EF4-FFF2-40B4-BE49-F238E27FC236}">
                <a16:creationId xmlns:a16="http://schemas.microsoft.com/office/drawing/2014/main" id="{3F5D5F89-AFF3-9F48-B212-7C5FFD825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1369483"/>
            <a:ext cx="8623300" cy="430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4A0E6B-47E9-2842-A8E4-225FF3BE79A8}"/>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23796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8" name="Text Placeholder 7">
            <a:extLst>
              <a:ext uri="{FF2B5EF4-FFF2-40B4-BE49-F238E27FC236}">
                <a16:creationId xmlns:a16="http://schemas.microsoft.com/office/drawing/2014/main" id="{64830E79-3D74-984F-9823-8B077EACF6DD}"/>
              </a:ext>
            </a:extLst>
          </p:cNvPr>
          <p:cNvSpPr>
            <a:spLocks noGrp="1"/>
          </p:cNvSpPr>
          <p:nvPr>
            <p:ph type="body" sz="quarter" idx="14"/>
          </p:nvPr>
        </p:nvSpPr>
        <p:spPr>
          <a:xfrm>
            <a:off x="560311" y="1066800"/>
            <a:ext cx="11145201" cy="4910667"/>
          </a:xfrm>
        </p:spPr>
        <p:txBody>
          <a:bodyPr>
            <a:normAutofit/>
          </a:bodyPr>
          <a:lstStyle/>
          <a:p>
            <a:r>
              <a:rPr lang="en-US" sz="2000" dirty="0"/>
              <a:t>Calculating Cartesian distance</a:t>
            </a:r>
          </a:p>
          <a:p>
            <a:pPr lvl="1"/>
            <a:r>
              <a:rPr lang="en-US" sz="1800" dirty="0"/>
              <a:t>Cartesian points are on a plane with 2 dimensions: x (latitude) and y (longitude)</a:t>
            </a:r>
          </a:p>
          <a:p>
            <a:pPr lvl="1"/>
            <a:r>
              <a:rPr lang="en-US" sz="1800" dirty="0"/>
              <a:t>You can calculate the shortest path (in degrees, in our case), as you would any two points on a plane</a:t>
            </a:r>
          </a:p>
        </p:txBody>
      </p:sp>
      <p:pic>
        <p:nvPicPr>
          <p:cNvPr id="9" name="Picture 2">
            <a:extLst>
              <a:ext uri="{FF2B5EF4-FFF2-40B4-BE49-F238E27FC236}">
                <a16:creationId xmlns:a16="http://schemas.microsoft.com/office/drawing/2014/main" id="{F92F8F27-D696-8E42-9EA0-92D86CA94D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67" r="54972"/>
          <a:stretch/>
        </p:blipFill>
        <p:spPr bwMode="auto">
          <a:xfrm>
            <a:off x="4125433" y="2452040"/>
            <a:ext cx="3543347" cy="3525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DE7DBE-DB42-E649-A22B-0BBF25EE6986}"/>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62867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8" name="Text Placeholder 7">
            <a:extLst>
              <a:ext uri="{FF2B5EF4-FFF2-40B4-BE49-F238E27FC236}">
                <a16:creationId xmlns:a16="http://schemas.microsoft.com/office/drawing/2014/main" id="{64830E79-3D74-984F-9823-8B077EACF6DD}"/>
              </a:ext>
            </a:extLst>
          </p:cNvPr>
          <p:cNvSpPr>
            <a:spLocks noGrp="1"/>
          </p:cNvSpPr>
          <p:nvPr>
            <p:ph type="body" sz="quarter" idx="14"/>
          </p:nvPr>
        </p:nvSpPr>
        <p:spPr>
          <a:xfrm>
            <a:off x="560311" y="1066800"/>
            <a:ext cx="11145201" cy="4910667"/>
          </a:xfrm>
        </p:spPr>
        <p:txBody>
          <a:bodyPr>
            <a:normAutofit/>
          </a:bodyPr>
          <a:lstStyle/>
          <a:p>
            <a:r>
              <a:rPr lang="en-US" sz="2000" dirty="0"/>
              <a:t>Calculating Spherical distance</a:t>
            </a:r>
          </a:p>
          <a:p>
            <a:pPr lvl="1"/>
            <a:r>
              <a:rPr lang="en-US" sz="1800" dirty="0"/>
              <a:t>Since our earth is round, calculating distance between 2 points is more challenging</a:t>
            </a:r>
          </a:p>
          <a:p>
            <a:pPr lvl="1"/>
            <a:r>
              <a:rPr lang="en-US" sz="1800" dirty="0"/>
              <a:t>Haversine formula:</a:t>
            </a:r>
          </a:p>
        </p:txBody>
      </p:sp>
      <p:pic>
        <p:nvPicPr>
          <p:cNvPr id="1028" name="Picture 4" descr="Measure the distance on google map using euclidean and ...">
            <a:extLst>
              <a:ext uri="{FF2B5EF4-FFF2-40B4-BE49-F238E27FC236}">
                <a16:creationId xmlns:a16="http://schemas.microsoft.com/office/drawing/2014/main" id="{1AEED230-D328-DA45-B331-F303A753B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111" y="2341427"/>
            <a:ext cx="10007600" cy="3594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2CE90F-00F8-4D40-8768-CF03E19FAFFD}"/>
              </a:ext>
            </a:extLst>
          </p:cNvPr>
          <p:cNvSpPr/>
          <p:nvPr/>
        </p:nvSpPr>
        <p:spPr>
          <a:xfrm>
            <a:off x="8748215" y="5445457"/>
            <a:ext cx="1975713" cy="643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B17D14-E6D8-1945-914E-5D58D8C6DD86}"/>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97553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Calculate the distance between Los Angeles, California and Paris, France…</a:t>
            </a:r>
          </a:p>
        </p:txBody>
      </p:sp>
      <p:pic>
        <p:nvPicPr>
          <p:cNvPr id="2052" name="Picture 4">
            <a:extLst>
              <a:ext uri="{FF2B5EF4-FFF2-40B4-BE49-F238E27FC236}">
                <a16:creationId xmlns:a16="http://schemas.microsoft.com/office/drawing/2014/main" id="{38B766CF-1E66-7046-B063-5E9C7F026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1706033"/>
            <a:ext cx="7962900" cy="3632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47FC33-52AE-834B-8416-D0030B61B7C1}"/>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38205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0686966" cy="4910667"/>
          </a:xfrm>
        </p:spPr>
        <p:txBody>
          <a:bodyPr>
            <a:normAutofit/>
          </a:bodyPr>
          <a:lstStyle/>
          <a:p>
            <a:r>
              <a:rPr lang="en-US" sz="2000" dirty="0"/>
              <a:t>Calculate the distance between Los Angeles, California and Paris, France…</a:t>
            </a:r>
          </a:p>
          <a:p>
            <a:endParaRPr lang="en-US" sz="2000" dirty="0"/>
          </a:p>
          <a:p>
            <a:endParaRPr lang="en-US" sz="2000" dirty="0"/>
          </a:p>
          <a:p>
            <a:pPr marL="0" indent="0">
              <a:buNone/>
            </a:pPr>
            <a:r>
              <a:rPr lang="en-US" sz="2000" dirty="0"/>
              <a:t>SELECT</a:t>
            </a:r>
          </a:p>
          <a:p>
            <a:pPr marL="0" indent="0">
              <a:buNone/>
            </a:pPr>
            <a:r>
              <a:rPr lang="en-US" sz="2000" dirty="0"/>
              <a:t>	</a:t>
            </a:r>
            <a:r>
              <a:rPr lang="en-US" sz="2000" dirty="0" err="1">
                <a:solidFill>
                  <a:srgbClr val="FF0000"/>
                </a:solidFill>
              </a:rPr>
              <a:t>ST_Distance</a:t>
            </a:r>
            <a:r>
              <a:rPr lang="en-US" sz="2000" dirty="0"/>
              <a:t>(</a:t>
            </a:r>
          </a:p>
          <a:p>
            <a:pPr marL="0" indent="0">
              <a:buNone/>
            </a:pPr>
            <a:r>
              <a:rPr lang="en-US" sz="2000" dirty="0"/>
              <a:t>		</a:t>
            </a:r>
            <a:r>
              <a:rPr lang="en-US" sz="2000" dirty="0" err="1">
                <a:solidFill>
                  <a:srgbClr val="0070C0"/>
                </a:solidFill>
              </a:rPr>
              <a:t>ST_GeometryFromText</a:t>
            </a:r>
            <a:r>
              <a:rPr lang="en-US" sz="2000" dirty="0"/>
              <a:t>('POINT(-118.4107 33.9415)', </a:t>
            </a:r>
            <a:r>
              <a:rPr lang="en-US" sz="2000" dirty="0">
                <a:solidFill>
                  <a:srgbClr val="00B050"/>
                </a:solidFill>
              </a:rPr>
              <a:t>4326</a:t>
            </a:r>
            <a:r>
              <a:rPr lang="en-US" sz="2000" dirty="0"/>
              <a:t>), 				</a:t>
            </a:r>
          </a:p>
          <a:p>
            <a:pPr marL="0" indent="0">
              <a:buNone/>
            </a:pPr>
            <a:r>
              <a:rPr lang="en-US" sz="2000" dirty="0"/>
              <a:t>		</a:t>
            </a:r>
            <a:r>
              <a:rPr lang="en-US" sz="2000" dirty="0" err="1">
                <a:solidFill>
                  <a:srgbClr val="0070C0"/>
                </a:solidFill>
              </a:rPr>
              <a:t>ST_GeometryFromText</a:t>
            </a:r>
            <a:r>
              <a:rPr lang="en-US" sz="2000" dirty="0"/>
              <a:t>('POINT(2.5457 49.0096)', </a:t>
            </a:r>
            <a:r>
              <a:rPr lang="en-US" sz="2000" dirty="0">
                <a:solidFill>
                  <a:srgbClr val="00B050"/>
                </a:solidFill>
              </a:rPr>
              <a:t>4326</a:t>
            </a:r>
            <a:r>
              <a:rPr lang="en-US" sz="2000" dirty="0"/>
              <a:t>)</a:t>
            </a:r>
          </a:p>
          <a:p>
            <a:pPr marL="0" indent="0">
              <a:buNone/>
            </a:pPr>
            <a:r>
              <a:rPr lang="en-US" sz="2000" dirty="0"/>
              <a:t>	);</a:t>
            </a:r>
          </a:p>
          <a:p>
            <a:pPr marL="0" indent="0">
              <a:buNone/>
            </a:pPr>
            <a:r>
              <a:rPr lang="en-US" sz="2000" dirty="0"/>
              <a:t>&gt;&gt; 121.891338 (degrees)</a:t>
            </a:r>
          </a:p>
          <a:p>
            <a:pPr marL="0" indent="0">
              <a:buNone/>
            </a:pPr>
            <a:endParaRPr lang="en-US" sz="2000" dirty="0"/>
          </a:p>
          <a:p>
            <a:pPr marL="0" indent="0">
              <a:buNone/>
            </a:pPr>
            <a:endParaRPr lang="en-US" sz="2000" dirty="0"/>
          </a:p>
        </p:txBody>
      </p:sp>
      <p:pic>
        <p:nvPicPr>
          <p:cNvPr id="4098" name="Picture 2">
            <a:extLst>
              <a:ext uri="{FF2B5EF4-FFF2-40B4-BE49-F238E27FC236}">
                <a16:creationId xmlns:a16="http://schemas.microsoft.com/office/drawing/2014/main" id="{F1E80D6C-4648-E849-BBC7-A4A93FDE9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625" y="2581154"/>
            <a:ext cx="4596800" cy="20967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282D0AF-D65E-7449-80C8-1DBD9166C669}"/>
              </a:ext>
            </a:extLst>
          </p:cNvPr>
          <p:cNvSpPr txBox="1"/>
          <p:nvPr/>
        </p:nvSpPr>
        <p:spPr>
          <a:xfrm>
            <a:off x="560310" y="1488422"/>
            <a:ext cx="9868479" cy="369332"/>
          </a:xfrm>
          <a:prstGeom prst="rect">
            <a:avLst/>
          </a:prstGeom>
          <a:noFill/>
        </p:spPr>
        <p:txBody>
          <a:bodyPr wrap="square" rtlCol="0">
            <a:spAutoFit/>
          </a:bodyPr>
          <a:lstStyle/>
          <a:p>
            <a:r>
              <a:rPr lang="en-US" b="1" dirty="0">
                <a:solidFill>
                  <a:srgbClr val="FF0000"/>
                </a:solidFill>
              </a:rPr>
              <a:t>Distance between points	</a:t>
            </a:r>
            <a:r>
              <a:rPr lang="en-US" b="1" dirty="0">
                <a:solidFill>
                  <a:srgbClr val="0070C0"/>
                </a:solidFill>
              </a:rPr>
              <a:t>Create cartesian point	</a:t>
            </a:r>
            <a:r>
              <a:rPr lang="en-US" b="1" dirty="0">
                <a:solidFill>
                  <a:srgbClr val="00B050"/>
                </a:solidFill>
              </a:rPr>
              <a:t>Coordinate system code for Cartesian</a:t>
            </a:r>
          </a:p>
        </p:txBody>
      </p:sp>
      <p:sp>
        <p:nvSpPr>
          <p:cNvPr id="10" name="TextBox 9">
            <a:extLst>
              <a:ext uri="{FF2B5EF4-FFF2-40B4-BE49-F238E27FC236}">
                <a16:creationId xmlns:a16="http://schemas.microsoft.com/office/drawing/2014/main" id="{7621E555-E82E-1945-ACCA-BE8975895565}"/>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829415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Geography: Cartesian vs. Spherical</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0686966" cy="4910667"/>
          </a:xfrm>
        </p:spPr>
        <p:txBody>
          <a:bodyPr>
            <a:normAutofit/>
          </a:bodyPr>
          <a:lstStyle/>
          <a:p>
            <a:r>
              <a:rPr lang="en-US" sz="2000" dirty="0"/>
              <a:t>Calculate the distance between Los Angeles, California and Paris, France…</a:t>
            </a:r>
          </a:p>
          <a:p>
            <a:endParaRPr lang="en-US" sz="2000" dirty="0"/>
          </a:p>
          <a:p>
            <a:endParaRPr lang="en-US" sz="2000" dirty="0"/>
          </a:p>
          <a:p>
            <a:pPr marL="0" indent="0">
              <a:buNone/>
            </a:pPr>
            <a:r>
              <a:rPr lang="en-US" sz="2000" dirty="0">
                <a:solidFill>
                  <a:schemeClr val="bg2"/>
                </a:solidFill>
              </a:rPr>
              <a:t>SELECT</a:t>
            </a:r>
          </a:p>
          <a:p>
            <a:pPr marL="0" indent="0">
              <a:buNone/>
            </a:pPr>
            <a:r>
              <a:rPr lang="en-US" sz="2000" dirty="0">
                <a:solidFill>
                  <a:schemeClr val="bg2"/>
                </a:solidFill>
              </a:rPr>
              <a:t>	</a:t>
            </a:r>
            <a:r>
              <a:rPr lang="en-US" sz="2000" dirty="0" err="1">
                <a:solidFill>
                  <a:schemeClr val="bg2"/>
                </a:solidFill>
              </a:rPr>
              <a:t>ST_Distance</a:t>
            </a:r>
            <a:r>
              <a:rPr lang="en-US" sz="2000" dirty="0">
                <a:solidFill>
                  <a:schemeClr val="bg2"/>
                </a:solidFill>
              </a:rPr>
              <a:t>(</a:t>
            </a:r>
          </a:p>
          <a:p>
            <a:pPr marL="0" indent="0">
              <a:buNone/>
            </a:pPr>
            <a:r>
              <a:rPr lang="en-US" sz="2000" dirty="0">
                <a:solidFill>
                  <a:schemeClr val="bg2"/>
                </a:solidFill>
              </a:rPr>
              <a:t>		</a:t>
            </a:r>
            <a:r>
              <a:rPr lang="en-US" sz="2000" dirty="0" err="1">
                <a:solidFill>
                  <a:schemeClr val="bg2"/>
                </a:solidFill>
              </a:rPr>
              <a:t>ST_</a:t>
            </a:r>
            <a:r>
              <a:rPr lang="en-US" sz="2000" b="1" u="sng" dirty="0" err="1">
                <a:solidFill>
                  <a:schemeClr val="bg2"/>
                </a:solidFill>
              </a:rPr>
              <a:t>Geometry</a:t>
            </a:r>
            <a:r>
              <a:rPr lang="en-US" sz="2000" dirty="0" err="1">
                <a:solidFill>
                  <a:schemeClr val="bg2"/>
                </a:solidFill>
              </a:rPr>
              <a:t>FromText</a:t>
            </a:r>
            <a:r>
              <a:rPr lang="en-US" sz="2000" dirty="0">
                <a:solidFill>
                  <a:schemeClr val="bg2"/>
                </a:solidFill>
              </a:rPr>
              <a:t>('POINT(-118.4107 33.9415)', 4326), 				</a:t>
            </a:r>
          </a:p>
          <a:p>
            <a:pPr marL="0" indent="0">
              <a:buNone/>
            </a:pPr>
            <a:r>
              <a:rPr lang="en-US" sz="2000" dirty="0">
                <a:solidFill>
                  <a:schemeClr val="bg2"/>
                </a:solidFill>
              </a:rPr>
              <a:t>		</a:t>
            </a:r>
            <a:r>
              <a:rPr lang="en-US" sz="2000" dirty="0" err="1">
                <a:solidFill>
                  <a:schemeClr val="bg2"/>
                </a:solidFill>
              </a:rPr>
              <a:t>ST_</a:t>
            </a:r>
            <a:r>
              <a:rPr lang="en-US" sz="2000" b="1" u="sng" dirty="0" err="1">
                <a:solidFill>
                  <a:schemeClr val="bg2"/>
                </a:solidFill>
              </a:rPr>
              <a:t>Geometry</a:t>
            </a:r>
            <a:r>
              <a:rPr lang="en-US" sz="2000" dirty="0" err="1">
                <a:solidFill>
                  <a:schemeClr val="bg2"/>
                </a:solidFill>
              </a:rPr>
              <a:t>FromText</a:t>
            </a:r>
            <a:r>
              <a:rPr lang="en-US" sz="2000" dirty="0">
                <a:solidFill>
                  <a:schemeClr val="bg2"/>
                </a:solidFill>
              </a:rPr>
              <a:t>('POINT(2.5457 49.0096)', 4326)</a:t>
            </a:r>
          </a:p>
          <a:p>
            <a:pPr marL="0" indent="0">
              <a:buNone/>
            </a:pPr>
            <a:r>
              <a:rPr lang="en-US" sz="2000" dirty="0">
                <a:solidFill>
                  <a:schemeClr val="bg2"/>
                </a:solidFill>
              </a:rPr>
              <a:t>	);</a:t>
            </a:r>
          </a:p>
          <a:p>
            <a:pPr marL="0" indent="0">
              <a:buNone/>
            </a:pPr>
            <a:r>
              <a:rPr lang="en-US" sz="2000" dirty="0">
                <a:solidFill>
                  <a:schemeClr val="bg2"/>
                </a:solidFill>
              </a:rPr>
              <a:t>&gt;&gt; 121.891338 (degrees)</a:t>
            </a:r>
          </a:p>
          <a:p>
            <a:pPr marL="0" indent="0">
              <a:buNone/>
            </a:pPr>
            <a:endParaRPr lang="en-US" sz="2000" dirty="0"/>
          </a:p>
          <a:p>
            <a:pPr marL="0" indent="0">
              <a:buNone/>
            </a:pPr>
            <a:r>
              <a:rPr lang="en-US" sz="2000" dirty="0"/>
              <a:t>SELECT</a:t>
            </a:r>
          </a:p>
          <a:p>
            <a:pPr marL="0" indent="0">
              <a:buNone/>
            </a:pPr>
            <a:r>
              <a:rPr lang="en-US" sz="2000" dirty="0"/>
              <a:t>	</a:t>
            </a:r>
            <a:r>
              <a:rPr lang="en-US" sz="2000" dirty="0" err="1">
                <a:solidFill>
                  <a:srgbClr val="FF0000"/>
                </a:solidFill>
              </a:rPr>
              <a:t>ST_Distance</a:t>
            </a:r>
            <a:r>
              <a:rPr lang="en-US" sz="2000" dirty="0"/>
              <a:t>(</a:t>
            </a:r>
          </a:p>
          <a:p>
            <a:pPr marL="0" indent="0">
              <a:buNone/>
            </a:pPr>
            <a:r>
              <a:rPr lang="en-US" sz="2000" dirty="0"/>
              <a:t>		</a:t>
            </a:r>
            <a:r>
              <a:rPr lang="en-US" sz="2000" dirty="0" err="1">
                <a:solidFill>
                  <a:srgbClr val="0070C0"/>
                </a:solidFill>
              </a:rPr>
              <a:t>ST_</a:t>
            </a:r>
            <a:r>
              <a:rPr lang="en-US" sz="2000" b="1" u="sng" dirty="0" err="1">
                <a:solidFill>
                  <a:srgbClr val="0070C0"/>
                </a:solidFill>
              </a:rPr>
              <a:t>Geography</a:t>
            </a:r>
            <a:r>
              <a:rPr lang="en-US" sz="2000" dirty="0" err="1">
                <a:solidFill>
                  <a:srgbClr val="0070C0"/>
                </a:solidFill>
              </a:rPr>
              <a:t>FromText</a:t>
            </a:r>
            <a:r>
              <a:rPr lang="en-US" sz="2000" dirty="0"/>
              <a:t>('POINT(-118.4107 33.9415)'), 				</a:t>
            </a:r>
          </a:p>
          <a:p>
            <a:pPr marL="0" indent="0">
              <a:buNone/>
            </a:pPr>
            <a:r>
              <a:rPr lang="en-US" sz="2000" dirty="0"/>
              <a:t>		</a:t>
            </a:r>
            <a:r>
              <a:rPr lang="en-US" sz="2000" dirty="0" err="1">
                <a:solidFill>
                  <a:srgbClr val="0070C0"/>
                </a:solidFill>
              </a:rPr>
              <a:t>ST_</a:t>
            </a:r>
            <a:r>
              <a:rPr lang="en-US" sz="2000" b="1" u="sng" dirty="0" err="1">
                <a:solidFill>
                  <a:srgbClr val="0070C0"/>
                </a:solidFill>
              </a:rPr>
              <a:t>Geography</a:t>
            </a:r>
            <a:r>
              <a:rPr lang="en-US" sz="2000" dirty="0" err="1">
                <a:solidFill>
                  <a:srgbClr val="0070C0"/>
                </a:solidFill>
              </a:rPr>
              <a:t>FromText</a:t>
            </a:r>
            <a:r>
              <a:rPr lang="en-US" sz="2000" dirty="0"/>
              <a:t>('POINT(2.5457 49.0096)')</a:t>
            </a:r>
          </a:p>
          <a:p>
            <a:pPr marL="0" indent="0">
              <a:buNone/>
            </a:pPr>
            <a:r>
              <a:rPr lang="en-US" sz="2000" dirty="0"/>
              <a:t>	);</a:t>
            </a:r>
          </a:p>
          <a:p>
            <a:pPr marL="0" indent="0">
              <a:buNone/>
            </a:pPr>
            <a:r>
              <a:rPr lang="en-US" sz="2000" dirty="0"/>
              <a:t>&gt;&gt; 9102760.908043034 (meters)</a:t>
            </a:r>
          </a:p>
          <a:p>
            <a:pPr marL="0" indent="0">
              <a:buNone/>
            </a:pPr>
            <a:endParaRPr lang="en-US" sz="2000" dirty="0"/>
          </a:p>
        </p:txBody>
      </p:sp>
      <p:pic>
        <p:nvPicPr>
          <p:cNvPr id="13" name="Picture 2">
            <a:extLst>
              <a:ext uri="{FF2B5EF4-FFF2-40B4-BE49-F238E27FC236}">
                <a16:creationId xmlns:a16="http://schemas.microsoft.com/office/drawing/2014/main" id="{B4388B90-0046-EE4B-A98B-A5C95AA50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625" y="2581154"/>
            <a:ext cx="4596800" cy="20967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54E90A-4C0E-8D48-96CA-6C1AB5005F39}"/>
              </a:ext>
            </a:extLst>
          </p:cNvPr>
          <p:cNvSpPr txBox="1"/>
          <p:nvPr/>
        </p:nvSpPr>
        <p:spPr>
          <a:xfrm>
            <a:off x="560310" y="1488422"/>
            <a:ext cx="9868479" cy="369332"/>
          </a:xfrm>
          <a:prstGeom prst="rect">
            <a:avLst/>
          </a:prstGeom>
          <a:noFill/>
        </p:spPr>
        <p:txBody>
          <a:bodyPr wrap="square" rtlCol="0">
            <a:spAutoFit/>
          </a:bodyPr>
          <a:lstStyle/>
          <a:p>
            <a:r>
              <a:rPr lang="en-US" b="1" dirty="0">
                <a:solidFill>
                  <a:srgbClr val="FF0000"/>
                </a:solidFill>
              </a:rPr>
              <a:t>Distance between points	</a:t>
            </a:r>
            <a:r>
              <a:rPr lang="en-US" b="1" dirty="0">
                <a:solidFill>
                  <a:srgbClr val="0070C0"/>
                </a:solidFill>
              </a:rPr>
              <a:t>Create spherical point</a:t>
            </a:r>
            <a:endParaRPr lang="en-US" b="1" dirty="0">
              <a:solidFill>
                <a:srgbClr val="00B050"/>
              </a:solidFill>
            </a:endParaRPr>
          </a:p>
        </p:txBody>
      </p:sp>
      <p:sp>
        <p:nvSpPr>
          <p:cNvPr id="10" name="TextBox 9">
            <a:extLst>
              <a:ext uri="{FF2B5EF4-FFF2-40B4-BE49-F238E27FC236}">
                <a16:creationId xmlns:a16="http://schemas.microsoft.com/office/drawing/2014/main" id="{2D33787C-73F6-2242-9080-AA0AC4BFD3C9}"/>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89128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Our book’s definition:</a:t>
            </a:r>
          </a:p>
          <a:p>
            <a:pPr lvl="1"/>
            <a:r>
              <a:rPr lang="en-US" sz="1800" dirty="0"/>
              <a:t>“A </a:t>
            </a:r>
            <a:r>
              <a:rPr lang="en-US" sz="1800" i="1" dirty="0"/>
              <a:t>spatial database </a:t>
            </a:r>
            <a:r>
              <a:rPr lang="en-US" sz="1800" dirty="0"/>
              <a:t>is a database with column data types specifically designed to store objects in space—​these data types can be added to database tables.”</a:t>
            </a:r>
          </a:p>
          <a:p>
            <a:pPr lvl="1"/>
            <a:r>
              <a:rPr lang="en-US" sz="1800" dirty="0"/>
              <a:t>“The information stored is usually geographic in nature, such as a point location or the boundary of a lake.”</a:t>
            </a:r>
          </a:p>
          <a:p>
            <a:pPr lvl="1"/>
            <a:r>
              <a:rPr lang="en-US" sz="1800" dirty="0"/>
              <a:t>“A spatial database is often used as just a storage container for spatial data.”</a:t>
            </a:r>
          </a:p>
          <a:p>
            <a:pPr lvl="1"/>
            <a:endParaRPr lang="en-US" sz="1800" dirty="0"/>
          </a:p>
          <a:p>
            <a:r>
              <a:rPr lang="en-US" sz="2000" dirty="0"/>
              <a:t>What does this mean?</a:t>
            </a:r>
          </a:p>
          <a:p>
            <a:pPr lvl="1"/>
            <a:r>
              <a:rPr lang="en-US" sz="1800" dirty="0"/>
              <a:t>A (more than likely) relational database which supports querying geographic and non-geographic features via SQL to gain insights into, and manipulate, your data.</a:t>
            </a:r>
          </a:p>
        </p:txBody>
      </p:sp>
      <p:sp>
        <p:nvSpPr>
          <p:cNvPr id="8" name="TextBox 7">
            <a:extLst>
              <a:ext uri="{FF2B5EF4-FFF2-40B4-BE49-F238E27FC236}">
                <a16:creationId xmlns:a16="http://schemas.microsoft.com/office/drawing/2014/main" id="{82A93CEC-E4DF-FC4A-8009-1D70CEB37EB0}"/>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15860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Scenario:</a:t>
            </a:r>
          </a:p>
          <a:p>
            <a:pPr lvl="1"/>
            <a:r>
              <a:rPr lang="en-US" sz="1800" dirty="0"/>
              <a:t>Ice cream entrepreneurs Jen and Barry have opened their business and now need a database to track orders.</a:t>
            </a:r>
          </a:p>
          <a:p>
            <a:endParaRPr lang="en-US" sz="2000" dirty="0"/>
          </a:p>
          <a:p>
            <a:r>
              <a:rPr lang="en-US" sz="2000" dirty="0"/>
              <a:t>What data do they collect?</a:t>
            </a:r>
          </a:p>
          <a:p>
            <a:pPr lvl="1"/>
            <a:r>
              <a:rPr lang="en-US" sz="1800" dirty="0"/>
              <a:t>When taking an order, they record the customer's name, the details of the order such as the flavors and quantities of ice cream needed, the date the order is needed, and the delivery address.</a:t>
            </a:r>
          </a:p>
          <a:p>
            <a:endParaRPr lang="en-US" sz="2000" dirty="0"/>
          </a:p>
          <a:p>
            <a:r>
              <a:rPr lang="en-US" sz="2000" dirty="0"/>
              <a:t>What does the spatial database need to answer for Jen and Barry?</a:t>
            </a:r>
            <a:endParaRPr lang="en-US" sz="1800" dirty="0"/>
          </a:p>
          <a:p>
            <a:pPr marL="571500" lvl="1" indent="-342900">
              <a:buFont typeface="+mj-lt"/>
              <a:buAutoNum type="arabicPeriod"/>
            </a:pPr>
            <a:r>
              <a:rPr lang="en-US" sz="1800" dirty="0"/>
              <a:t>    Which orders are due to be shipped within the next two days?</a:t>
            </a:r>
          </a:p>
          <a:p>
            <a:pPr marL="571500" lvl="1" indent="-342900">
              <a:buFont typeface="+mj-lt"/>
              <a:buAutoNum type="arabicPeriod"/>
            </a:pPr>
            <a:r>
              <a:rPr lang="en-US" sz="1800" dirty="0"/>
              <a:t>    Which flavors must be produced in greater quantities?</a:t>
            </a:r>
          </a:p>
          <a:p>
            <a:pPr marL="388620" indent="-342900">
              <a:buFont typeface="+mj-lt"/>
              <a:buAutoNum type="arabicPeriod"/>
            </a:pPr>
            <a:endParaRPr lang="en-US" sz="2000" dirty="0"/>
          </a:p>
          <a:p>
            <a:pPr marL="388620" indent="-342900">
              <a:buFont typeface="+mj-lt"/>
              <a:buAutoNum type="arabicPeriod"/>
            </a:pPr>
            <a:endParaRPr lang="en-US" sz="2000" dirty="0"/>
          </a:p>
          <a:p>
            <a:r>
              <a:rPr lang="en-US" sz="2000" b="1" u="sng" dirty="0"/>
              <a:t>What are some fields we should include in the database for Jen and Barry?</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sp>
        <p:nvSpPr>
          <p:cNvPr id="8" name="TextBox 7">
            <a:extLst>
              <a:ext uri="{FF2B5EF4-FFF2-40B4-BE49-F238E27FC236}">
                <a16:creationId xmlns:a16="http://schemas.microsoft.com/office/drawing/2014/main" id="{11B1D7AF-717F-E447-B959-71BFCD8DDCB4}"/>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36100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First attempt: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Is this table schema acceptable? Why or why not?</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8" name="Picture 7">
            <a:extLst>
              <a:ext uri="{FF2B5EF4-FFF2-40B4-BE49-F238E27FC236}">
                <a16:creationId xmlns:a16="http://schemas.microsoft.com/office/drawing/2014/main" id="{93DCEB94-CCB8-194B-86A3-01E953769C45}"/>
              </a:ext>
            </a:extLst>
          </p:cNvPr>
          <p:cNvPicPr>
            <a:picLocks noChangeAspect="1"/>
          </p:cNvPicPr>
          <p:nvPr/>
        </p:nvPicPr>
        <p:blipFill>
          <a:blip r:embed="rId3"/>
          <a:stretch>
            <a:fillRect/>
          </a:stretch>
        </p:blipFill>
        <p:spPr>
          <a:xfrm>
            <a:off x="1489619" y="1594022"/>
            <a:ext cx="9042400" cy="2997200"/>
          </a:xfrm>
          <a:prstGeom prst="rect">
            <a:avLst/>
          </a:prstGeom>
        </p:spPr>
      </p:pic>
      <p:sp>
        <p:nvSpPr>
          <p:cNvPr id="10" name="TextBox 9">
            <a:extLst>
              <a:ext uri="{FF2B5EF4-FFF2-40B4-BE49-F238E27FC236}">
                <a16:creationId xmlns:a16="http://schemas.microsoft.com/office/drawing/2014/main" id="{C5DBDD6D-7A54-4744-8466-EF22190020E5}"/>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30080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Ok, let’s address the order flavor issue…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endParaRPr lang="en-US" sz="2000" b="1" dirty="0"/>
          </a:p>
          <a:p>
            <a:r>
              <a:rPr lang="en-US" sz="2000" b="1" dirty="0"/>
              <a:t>Is this table schema acceptable? Why or why not?</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3" name="Picture 2">
            <a:extLst>
              <a:ext uri="{FF2B5EF4-FFF2-40B4-BE49-F238E27FC236}">
                <a16:creationId xmlns:a16="http://schemas.microsoft.com/office/drawing/2014/main" id="{D8240620-4EF4-AB46-ACD3-05365C839FBC}"/>
              </a:ext>
            </a:extLst>
          </p:cNvPr>
          <p:cNvPicPr>
            <a:picLocks noChangeAspect="1"/>
          </p:cNvPicPr>
          <p:nvPr/>
        </p:nvPicPr>
        <p:blipFill>
          <a:blip r:embed="rId3"/>
          <a:stretch>
            <a:fillRect/>
          </a:stretch>
        </p:blipFill>
        <p:spPr>
          <a:xfrm>
            <a:off x="1869070" y="1303695"/>
            <a:ext cx="8453859" cy="4250610"/>
          </a:xfrm>
          <a:prstGeom prst="rect">
            <a:avLst/>
          </a:prstGeom>
        </p:spPr>
      </p:pic>
      <p:sp>
        <p:nvSpPr>
          <p:cNvPr id="10" name="TextBox 9">
            <a:extLst>
              <a:ext uri="{FF2B5EF4-FFF2-40B4-BE49-F238E27FC236}">
                <a16:creationId xmlns:a16="http://schemas.microsoft.com/office/drawing/2014/main" id="{75D67259-06EC-B64F-9F28-D44D057627D4}"/>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86070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B1E-E681-5A4C-9BDD-0E3ED9FF8D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A23F8B2-656B-1249-92ED-68866D52A1C9}"/>
              </a:ext>
            </a:extLst>
          </p:cNvPr>
          <p:cNvSpPr>
            <a:spLocks noGrp="1"/>
          </p:cNvSpPr>
          <p:nvPr>
            <p:ph type="subTitle" idx="1"/>
          </p:nvPr>
        </p:nvSpPr>
        <p:spPr/>
        <p:txBody>
          <a:bodyPr/>
          <a:lstStyle/>
          <a:p>
            <a:r>
              <a:rPr lang="en-US" dirty="0"/>
              <a:t>Introduction</a:t>
            </a:r>
          </a:p>
        </p:txBody>
      </p:sp>
      <p:sp>
        <p:nvSpPr>
          <p:cNvPr id="4" name="Text Placeholder 3">
            <a:extLst>
              <a:ext uri="{FF2B5EF4-FFF2-40B4-BE49-F238E27FC236}">
                <a16:creationId xmlns:a16="http://schemas.microsoft.com/office/drawing/2014/main" id="{43A1E731-D7EC-6F42-9BE1-0F11B8CD9F34}"/>
              </a:ext>
            </a:extLst>
          </p:cNvPr>
          <p:cNvSpPr>
            <a:spLocks noGrp="1"/>
          </p:cNvSpPr>
          <p:nvPr>
            <p:ph type="body" sz="quarter" idx="14"/>
          </p:nvPr>
        </p:nvSpPr>
        <p:spPr/>
        <p:txBody>
          <a:bodyPr/>
          <a:lstStyle/>
          <a:p>
            <a:endParaRPr lang="en-US" dirty="0"/>
          </a:p>
        </p:txBody>
      </p:sp>
      <p:sp>
        <p:nvSpPr>
          <p:cNvPr id="5" name="Date Placeholder 4">
            <a:extLst>
              <a:ext uri="{FF2B5EF4-FFF2-40B4-BE49-F238E27FC236}">
                <a16:creationId xmlns:a16="http://schemas.microsoft.com/office/drawing/2014/main" id="{1A3C8BCC-611F-414B-B360-4264ABBA70A3}"/>
              </a:ext>
            </a:extLst>
          </p:cNvPr>
          <p:cNvSpPr>
            <a:spLocks noGrp="1"/>
          </p:cNvSpPr>
          <p:nvPr>
            <p:ph type="dt" sz="half" idx="10"/>
          </p:nvPr>
        </p:nvSpPr>
        <p:spPr/>
        <p:txBody>
          <a:bodyPr/>
          <a:lstStyle/>
          <a:p>
            <a:fld id="{049DC8E1-D369-0F48-9062-BB068AFD07CE}" type="datetime1">
              <a:rPr lang="en-US" smtClean="0"/>
              <a:pPr/>
              <a:t>7/20/21</a:t>
            </a:fld>
            <a:endParaRPr lang="en-US"/>
          </a:p>
        </p:txBody>
      </p:sp>
      <p:sp>
        <p:nvSpPr>
          <p:cNvPr id="6" name="Slide Number Placeholder 5">
            <a:extLst>
              <a:ext uri="{FF2B5EF4-FFF2-40B4-BE49-F238E27FC236}">
                <a16:creationId xmlns:a16="http://schemas.microsoft.com/office/drawing/2014/main" id="{ECFC012A-FF4C-0541-A264-CCBC6D5074BE}"/>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1608384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Third time’s the charm?</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endParaRPr lang="en-US" sz="2000" b="1" dirty="0"/>
          </a:p>
          <a:p>
            <a:r>
              <a:rPr lang="en-US" sz="2000" b="1" dirty="0"/>
              <a:t>Is this table schema acceptable? Why or why not?</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8" name="Picture 7">
            <a:extLst>
              <a:ext uri="{FF2B5EF4-FFF2-40B4-BE49-F238E27FC236}">
                <a16:creationId xmlns:a16="http://schemas.microsoft.com/office/drawing/2014/main" id="{C40239B6-FB69-9C40-88CF-FF5473425F71}"/>
              </a:ext>
            </a:extLst>
          </p:cNvPr>
          <p:cNvPicPr>
            <a:picLocks noChangeAspect="1"/>
          </p:cNvPicPr>
          <p:nvPr/>
        </p:nvPicPr>
        <p:blipFill rotWithShape="1">
          <a:blip r:embed="rId3"/>
          <a:srcRect t="1159"/>
          <a:stretch/>
        </p:blipFill>
        <p:spPr>
          <a:xfrm>
            <a:off x="2766348" y="1339873"/>
            <a:ext cx="6422469" cy="4358729"/>
          </a:xfrm>
          <a:prstGeom prst="rect">
            <a:avLst/>
          </a:prstGeom>
        </p:spPr>
      </p:pic>
      <p:sp>
        <p:nvSpPr>
          <p:cNvPr id="10" name="TextBox 9">
            <a:extLst>
              <a:ext uri="{FF2B5EF4-FFF2-40B4-BE49-F238E27FC236}">
                <a16:creationId xmlns:a16="http://schemas.microsoft.com/office/drawing/2014/main" id="{ACE0C87B-C3E6-9148-B2A4-E7DABD3BAC1F}"/>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02662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Let’s split data into four entities: Customers, Flavors, Orders, and Order Items</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1026" name="Picture 2" descr="Screen capture of MS Access Design View portion of programming GUI. See caption.">
            <a:extLst>
              <a:ext uri="{FF2B5EF4-FFF2-40B4-BE49-F238E27FC236}">
                <a16:creationId xmlns:a16="http://schemas.microsoft.com/office/drawing/2014/main" id="{E08CE917-D192-EF43-8F23-96130F3B5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30" t="9695" r="11748" b="45387"/>
          <a:stretch/>
        </p:blipFill>
        <p:spPr bwMode="auto">
          <a:xfrm>
            <a:off x="1293201" y="1484453"/>
            <a:ext cx="9430727" cy="19908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27C7BB-720E-D745-AF62-839B699FCC0D}"/>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475964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32</a:t>
            </a:fld>
            <a:endParaRPr lang="en-US"/>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3" name="Picture 2">
            <a:extLst>
              <a:ext uri="{FF2B5EF4-FFF2-40B4-BE49-F238E27FC236}">
                <a16:creationId xmlns:a16="http://schemas.microsoft.com/office/drawing/2014/main" id="{C91F8940-D6BE-F045-ACF0-7B5898105566}"/>
              </a:ext>
            </a:extLst>
          </p:cNvPr>
          <p:cNvPicPr>
            <a:picLocks noChangeAspect="1"/>
          </p:cNvPicPr>
          <p:nvPr/>
        </p:nvPicPr>
        <p:blipFill>
          <a:blip r:embed="rId3"/>
          <a:stretch>
            <a:fillRect/>
          </a:stretch>
        </p:blipFill>
        <p:spPr>
          <a:xfrm>
            <a:off x="5611830" y="4245319"/>
            <a:ext cx="5842228" cy="1950152"/>
          </a:xfrm>
          <a:prstGeom prst="rect">
            <a:avLst/>
          </a:prstGeom>
        </p:spPr>
      </p:pic>
      <p:pic>
        <p:nvPicPr>
          <p:cNvPr id="10" name="Picture 9">
            <a:extLst>
              <a:ext uri="{FF2B5EF4-FFF2-40B4-BE49-F238E27FC236}">
                <a16:creationId xmlns:a16="http://schemas.microsoft.com/office/drawing/2014/main" id="{FF3FFA87-F0A0-E146-872D-312800E1DB2B}"/>
              </a:ext>
            </a:extLst>
          </p:cNvPr>
          <p:cNvPicPr>
            <a:picLocks noChangeAspect="1"/>
          </p:cNvPicPr>
          <p:nvPr/>
        </p:nvPicPr>
        <p:blipFill rotWithShape="1">
          <a:blip r:embed="rId4"/>
          <a:srcRect r="45867"/>
          <a:stretch/>
        </p:blipFill>
        <p:spPr>
          <a:xfrm>
            <a:off x="55242" y="1033001"/>
            <a:ext cx="3822277" cy="2346967"/>
          </a:xfrm>
          <a:prstGeom prst="rect">
            <a:avLst/>
          </a:prstGeom>
        </p:spPr>
      </p:pic>
      <p:pic>
        <p:nvPicPr>
          <p:cNvPr id="11" name="Picture 10">
            <a:extLst>
              <a:ext uri="{FF2B5EF4-FFF2-40B4-BE49-F238E27FC236}">
                <a16:creationId xmlns:a16="http://schemas.microsoft.com/office/drawing/2014/main" id="{1B90E6D8-6974-5649-A82C-CDA8552ABDBE}"/>
              </a:ext>
            </a:extLst>
          </p:cNvPr>
          <p:cNvPicPr>
            <a:picLocks noChangeAspect="1"/>
          </p:cNvPicPr>
          <p:nvPr/>
        </p:nvPicPr>
        <p:blipFill>
          <a:blip r:embed="rId5"/>
          <a:stretch>
            <a:fillRect/>
          </a:stretch>
        </p:blipFill>
        <p:spPr>
          <a:xfrm>
            <a:off x="55242" y="3606617"/>
            <a:ext cx="4699962" cy="2218382"/>
          </a:xfrm>
          <a:prstGeom prst="rect">
            <a:avLst/>
          </a:prstGeom>
        </p:spPr>
      </p:pic>
      <p:pic>
        <p:nvPicPr>
          <p:cNvPr id="12" name="Picture 11">
            <a:extLst>
              <a:ext uri="{FF2B5EF4-FFF2-40B4-BE49-F238E27FC236}">
                <a16:creationId xmlns:a16="http://schemas.microsoft.com/office/drawing/2014/main" id="{3336E307-F441-FE45-9038-ACF5A763DE75}"/>
              </a:ext>
            </a:extLst>
          </p:cNvPr>
          <p:cNvPicPr>
            <a:picLocks noChangeAspect="1"/>
          </p:cNvPicPr>
          <p:nvPr/>
        </p:nvPicPr>
        <p:blipFill>
          <a:blip r:embed="rId6"/>
          <a:stretch>
            <a:fillRect/>
          </a:stretch>
        </p:blipFill>
        <p:spPr>
          <a:xfrm>
            <a:off x="5771188" y="1003032"/>
            <a:ext cx="5690484" cy="3194376"/>
          </a:xfrm>
          <a:prstGeom prst="rect">
            <a:avLst/>
          </a:prstGeom>
        </p:spPr>
      </p:pic>
      <p:sp>
        <p:nvSpPr>
          <p:cNvPr id="13" name="TextBox 12">
            <a:extLst>
              <a:ext uri="{FF2B5EF4-FFF2-40B4-BE49-F238E27FC236}">
                <a16:creationId xmlns:a16="http://schemas.microsoft.com/office/drawing/2014/main" id="{CC183977-5D49-AA44-BAE8-91DE69131875}"/>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345183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Spatial Databases: An Example*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An order would leverage all four tables:</a:t>
            </a:r>
          </a:p>
          <a:p>
            <a:pPr lvl="1"/>
            <a:endParaRPr lang="en-US" sz="1800" dirty="0"/>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pic>
        <p:nvPicPr>
          <p:cNvPr id="10" name="Picture 2" descr="Screen capture of MS Access Design View portion of programming GUI. See caption.">
            <a:extLst>
              <a:ext uri="{FF2B5EF4-FFF2-40B4-BE49-F238E27FC236}">
                <a16:creationId xmlns:a16="http://schemas.microsoft.com/office/drawing/2014/main" id="{8369F6F1-598B-834F-BF12-BDB356D34B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30" t="9695" r="11748" b="45387"/>
          <a:stretch/>
        </p:blipFill>
        <p:spPr bwMode="auto">
          <a:xfrm>
            <a:off x="1380636" y="1531286"/>
            <a:ext cx="9430727" cy="1990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0591E5-2B55-A740-B852-69B756773D74}"/>
              </a:ext>
            </a:extLst>
          </p:cNvPr>
          <p:cNvSpPr txBox="1"/>
          <p:nvPr/>
        </p:nvSpPr>
        <p:spPr>
          <a:xfrm>
            <a:off x="8819909" y="3646025"/>
            <a:ext cx="1991454" cy="1200329"/>
          </a:xfrm>
          <a:prstGeom prst="rect">
            <a:avLst/>
          </a:prstGeom>
          <a:noFill/>
          <a:ln>
            <a:solidFill>
              <a:schemeClr val="bg1"/>
            </a:solidFill>
          </a:ln>
        </p:spPr>
        <p:txBody>
          <a:bodyPr wrap="square" rtlCol="0">
            <a:spAutoFit/>
          </a:bodyPr>
          <a:lstStyle/>
          <a:p>
            <a:r>
              <a:rPr lang="en-US" b="1" u="sng" dirty="0"/>
              <a:t>Customer Info:</a:t>
            </a:r>
          </a:p>
          <a:p>
            <a:pPr marL="285750" indent="-285750">
              <a:buFont typeface="Arial" panose="020B0604020202020204" pitchFamily="34" charset="0"/>
              <a:buChar char="•"/>
            </a:pPr>
            <a:r>
              <a:rPr lang="en-US" b="1" dirty="0">
                <a:highlight>
                  <a:srgbClr val="FFFF00"/>
                </a:highlight>
              </a:rPr>
              <a:t>Customer ID</a:t>
            </a:r>
          </a:p>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Address</a:t>
            </a:r>
          </a:p>
        </p:txBody>
      </p:sp>
      <p:sp>
        <p:nvSpPr>
          <p:cNvPr id="11" name="TextBox 10">
            <a:extLst>
              <a:ext uri="{FF2B5EF4-FFF2-40B4-BE49-F238E27FC236}">
                <a16:creationId xmlns:a16="http://schemas.microsoft.com/office/drawing/2014/main" id="{F5C5B65A-CBB3-7846-B483-21D0206E18E9}"/>
              </a:ext>
            </a:extLst>
          </p:cNvPr>
          <p:cNvSpPr txBox="1"/>
          <p:nvPr/>
        </p:nvSpPr>
        <p:spPr>
          <a:xfrm>
            <a:off x="6321707" y="3633811"/>
            <a:ext cx="1991454" cy="1200329"/>
          </a:xfrm>
          <a:prstGeom prst="rect">
            <a:avLst/>
          </a:prstGeom>
          <a:noFill/>
          <a:ln>
            <a:solidFill>
              <a:schemeClr val="bg1"/>
            </a:solidFill>
          </a:ln>
        </p:spPr>
        <p:txBody>
          <a:bodyPr wrap="square" rtlCol="0">
            <a:spAutoFit/>
          </a:bodyPr>
          <a:lstStyle/>
          <a:p>
            <a:r>
              <a:rPr lang="en-US" b="1" u="sng" dirty="0"/>
              <a:t>Order Info:</a:t>
            </a:r>
          </a:p>
          <a:p>
            <a:pPr marL="285750" indent="-285750">
              <a:buFont typeface="Arial" panose="020B0604020202020204" pitchFamily="34" charset="0"/>
              <a:buChar char="•"/>
            </a:pPr>
            <a:r>
              <a:rPr lang="en-US" b="1" dirty="0">
                <a:highlight>
                  <a:srgbClr val="00FF00"/>
                </a:highlight>
              </a:rPr>
              <a:t>Order ID</a:t>
            </a:r>
          </a:p>
          <a:p>
            <a:pPr marL="285750" indent="-285750">
              <a:buFont typeface="Arial" panose="020B0604020202020204" pitchFamily="34" charset="0"/>
              <a:buChar char="•"/>
            </a:pPr>
            <a:r>
              <a:rPr lang="en-US" b="1" dirty="0">
                <a:highlight>
                  <a:srgbClr val="FFFF00"/>
                </a:highlight>
              </a:rPr>
              <a:t>Customer info</a:t>
            </a:r>
          </a:p>
          <a:p>
            <a:pPr marL="285750" indent="-285750">
              <a:buFont typeface="Arial" panose="020B0604020202020204" pitchFamily="34" charset="0"/>
              <a:buChar char="•"/>
            </a:pPr>
            <a:r>
              <a:rPr lang="en-US" dirty="0"/>
              <a:t>Delivery date</a:t>
            </a:r>
          </a:p>
        </p:txBody>
      </p:sp>
      <p:sp>
        <p:nvSpPr>
          <p:cNvPr id="12" name="TextBox 11">
            <a:extLst>
              <a:ext uri="{FF2B5EF4-FFF2-40B4-BE49-F238E27FC236}">
                <a16:creationId xmlns:a16="http://schemas.microsoft.com/office/drawing/2014/main" id="{41E18DC4-31A4-5044-9B29-32BCBA42A1B2}"/>
              </a:ext>
            </a:extLst>
          </p:cNvPr>
          <p:cNvSpPr txBox="1"/>
          <p:nvPr/>
        </p:nvSpPr>
        <p:spPr>
          <a:xfrm>
            <a:off x="3878840" y="3633810"/>
            <a:ext cx="1991454" cy="1754326"/>
          </a:xfrm>
          <a:prstGeom prst="rect">
            <a:avLst/>
          </a:prstGeom>
          <a:noFill/>
          <a:ln>
            <a:solidFill>
              <a:schemeClr val="bg1"/>
            </a:solidFill>
          </a:ln>
        </p:spPr>
        <p:txBody>
          <a:bodyPr wrap="square" rtlCol="0">
            <a:spAutoFit/>
          </a:bodyPr>
          <a:lstStyle/>
          <a:p>
            <a:r>
              <a:rPr lang="en-US" b="1" u="sng" dirty="0"/>
              <a:t>Order Details:</a:t>
            </a:r>
          </a:p>
          <a:p>
            <a:pPr marL="285750" indent="-285750">
              <a:buFont typeface="Arial" panose="020B0604020202020204" pitchFamily="34" charset="0"/>
              <a:buChar char="•"/>
            </a:pPr>
            <a:r>
              <a:rPr lang="en-US" dirty="0"/>
              <a:t>Order Item ID</a:t>
            </a:r>
          </a:p>
          <a:p>
            <a:pPr marL="285750" indent="-285750">
              <a:buFont typeface="Arial" panose="020B0604020202020204" pitchFamily="34" charset="0"/>
              <a:buChar char="•"/>
            </a:pPr>
            <a:r>
              <a:rPr lang="en-US" b="1" dirty="0">
                <a:highlight>
                  <a:srgbClr val="00FF00"/>
                </a:highlight>
              </a:rPr>
              <a:t>Order ID</a:t>
            </a:r>
          </a:p>
          <a:p>
            <a:pPr marL="285750" indent="-285750">
              <a:buFont typeface="Arial" panose="020B0604020202020204" pitchFamily="34" charset="0"/>
              <a:buChar char="•"/>
            </a:pPr>
            <a:r>
              <a:rPr lang="en-US" b="1" dirty="0">
                <a:highlight>
                  <a:srgbClr val="00FFFF"/>
                </a:highlight>
              </a:rPr>
              <a:t>Flavor ID</a:t>
            </a:r>
          </a:p>
          <a:p>
            <a:pPr marL="285750" indent="-285750">
              <a:buFont typeface="Arial" panose="020B0604020202020204" pitchFamily="34" charset="0"/>
              <a:buChar char="•"/>
            </a:pPr>
            <a:r>
              <a:rPr lang="en-US" dirty="0"/>
              <a:t>Qty of ice cream flavor</a:t>
            </a:r>
          </a:p>
        </p:txBody>
      </p:sp>
      <p:sp>
        <p:nvSpPr>
          <p:cNvPr id="13" name="TextBox 12">
            <a:extLst>
              <a:ext uri="{FF2B5EF4-FFF2-40B4-BE49-F238E27FC236}">
                <a16:creationId xmlns:a16="http://schemas.microsoft.com/office/drawing/2014/main" id="{073E1C77-A473-484E-A55A-1F00BABBDAF0}"/>
              </a:ext>
            </a:extLst>
          </p:cNvPr>
          <p:cNvSpPr txBox="1"/>
          <p:nvPr/>
        </p:nvSpPr>
        <p:spPr>
          <a:xfrm>
            <a:off x="1310233" y="3654382"/>
            <a:ext cx="1991454" cy="923330"/>
          </a:xfrm>
          <a:prstGeom prst="rect">
            <a:avLst/>
          </a:prstGeom>
          <a:noFill/>
          <a:ln>
            <a:solidFill>
              <a:schemeClr val="bg1"/>
            </a:solidFill>
          </a:ln>
        </p:spPr>
        <p:txBody>
          <a:bodyPr wrap="square" rtlCol="0">
            <a:spAutoFit/>
          </a:bodyPr>
          <a:lstStyle/>
          <a:p>
            <a:r>
              <a:rPr lang="en-US" b="1" u="sng" dirty="0"/>
              <a:t>Ice Cream Flavors:</a:t>
            </a:r>
          </a:p>
          <a:p>
            <a:pPr marL="285750" indent="-285750">
              <a:buFont typeface="Arial" panose="020B0604020202020204" pitchFamily="34" charset="0"/>
              <a:buChar char="•"/>
            </a:pPr>
            <a:r>
              <a:rPr lang="en-US" b="1" dirty="0">
                <a:highlight>
                  <a:srgbClr val="00FFFF"/>
                </a:highlight>
              </a:rPr>
              <a:t>Flavor ID</a:t>
            </a:r>
          </a:p>
          <a:p>
            <a:pPr marL="285750" indent="-285750">
              <a:buFont typeface="Arial" panose="020B0604020202020204" pitchFamily="34" charset="0"/>
              <a:buChar char="•"/>
            </a:pPr>
            <a:r>
              <a:rPr lang="en-US" dirty="0"/>
              <a:t>Name of flavor</a:t>
            </a:r>
          </a:p>
        </p:txBody>
      </p:sp>
      <p:sp>
        <p:nvSpPr>
          <p:cNvPr id="14" name="TextBox 13">
            <a:extLst>
              <a:ext uri="{FF2B5EF4-FFF2-40B4-BE49-F238E27FC236}">
                <a16:creationId xmlns:a16="http://schemas.microsoft.com/office/drawing/2014/main" id="{5698B280-516E-6841-8A60-8CFD15B52C64}"/>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824856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Today’s Activity</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lnSpcReduction="10000"/>
          </a:bodyPr>
          <a:lstStyle/>
          <a:p>
            <a:r>
              <a:rPr lang="en-US" sz="2000" dirty="0"/>
              <a:t>The United States Postal Service (USPS) is a massive, complex logistics operation. In an effort to improve customer service, the organization would like to provide customers with real-time information on processing and current location of each shipped item. To do this, the USPS must leverage an organization-wide data entry and retrieval system (database). The USPS is asking for your help to create the database that will store these critical data for the feature.</a:t>
            </a:r>
          </a:p>
          <a:p>
            <a:pPr marL="0" indent="0">
              <a:buNone/>
            </a:pPr>
            <a:endParaRPr lang="en-US" sz="2000" dirty="0"/>
          </a:p>
          <a:p>
            <a:r>
              <a:rPr lang="en-US" sz="2000" dirty="0"/>
              <a:t>Database Requirements:</a:t>
            </a:r>
          </a:p>
          <a:p>
            <a:pPr lvl="1"/>
            <a:r>
              <a:rPr lang="en-US" sz="1800" dirty="0"/>
              <a:t>Shipped items can be characterized by item number unique, weight, dimensions, insurance amount, destination, and final delivery date.</a:t>
            </a:r>
          </a:p>
          <a:p>
            <a:pPr lvl="1"/>
            <a:r>
              <a:rPr lang="en-US" sz="1800" dirty="0"/>
              <a:t>Shipped items are received into the USPS system at a single retail center. Retail centers are characterized by their type, </a:t>
            </a:r>
            <a:r>
              <a:rPr lang="en-US" sz="1800" dirty="0" err="1"/>
              <a:t>uniqueID</a:t>
            </a:r>
            <a:r>
              <a:rPr lang="en-US" sz="1800" dirty="0"/>
              <a:t>, and address.</a:t>
            </a:r>
          </a:p>
          <a:p>
            <a:pPr lvl="1"/>
            <a:r>
              <a:rPr lang="en-US" sz="1800" dirty="0"/>
              <a:t>Shipped items make their way to their destination via one or more standard USPS transportation events (e.g., flights, truck deliveries, etc.). These transportation events are characterized by a unique </a:t>
            </a:r>
            <a:r>
              <a:rPr lang="en-US" sz="1800" dirty="0" err="1"/>
              <a:t>scheduleNumber</a:t>
            </a:r>
            <a:r>
              <a:rPr lang="en-US" sz="1800" dirty="0"/>
              <a:t>, a type (e.g., flight, truck, etc.), and a </a:t>
            </a:r>
            <a:r>
              <a:rPr lang="en-US" sz="1800" dirty="0" err="1"/>
              <a:t>deliveryRoute</a:t>
            </a:r>
            <a:r>
              <a:rPr lang="en-US" sz="1800" dirty="0"/>
              <a:t>.</a:t>
            </a:r>
          </a:p>
          <a:p>
            <a:endParaRPr lang="en-US" sz="2000" dirty="0"/>
          </a:p>
          <a:p>
            <a:r>
              <a:rPr lang="en-US" sz="2000" dirty="0"/>
              <a:t>Please create an entity relationship diagram that captures this information about the USPS item-tracking system.</a:t>
            </a:r>
          </a:p>
        </p:txBody>
      </p:sp>
      <p:sp>
        <p:nvSpPr>
          <p:cNvPr id="2" name="TextBox 1">
            <a:extLst>
              <a:ext uri="{FF2B5EF4-FFF2-40B4-BE49-F238E27FC236}">
                <a16:creationId xmlns:a16="http://schemas.microsoft.com/office/drawing/2014/main" id="{1FE25C9C-014E-574A-92D4-F9870CB1ABB9}"/>
              </a:ext>
            </a:extLst>
          </p:cNvPr>
          <p:cNvSpPr txBox="1"/>
          <p:nvPr/>
        </p:nvSpPr>
        <p:spPr>
          <a:xfrm>
            <a:off x="4687747" y="6504972"/>
            <a:ext cx="3713004" cy="369332"/>
          </a:xfrm>
          <a:prstGeom prst="rect">
            <a:avLst/>
          </a:prstGeom>
          <a:noFill/>
        </p:spPr>
        <p:txBody>
          <a:bodyPr wrap="none" rtlCol="0">
            <a:spAutoFit/>
          </a:bodyPr>
          <a:lstStyle/>
          <a:p>
            <a:r>
              <a:rPr lang="en-US" dirty="0"/>
              <a:t>* Courtesy of GEOG 868 – Penn State</a:t>
            </a:r>
          </a:p>
        </p:txBody>
      </p:sp>
      <p:sp>
        <p:nvSpPr>
          <p:cNvPr id="8" name="TextBox 7">
            <a:extLst>
              <a:ext uri="{FF2B5EF4-FFF2-40B4-BE49-F238E27FC236}">
                <a16:creationId xmlns:a16="http://schemas.microsoft.com/office/drawing/2014/main" id="{11B1D7AF-717F-E447-B959-71BFCD8DDCB4}"/>
              </a:ext>
            </a:extLst>
          </p:cNvPr>
          <p:cNvSpPr txBox="1"/>
          <p:nvPr/>
        </p:nvSpPr>
        <p:spPr>
          <a:xfrm>
            <a:off x="486488" y="6510767"/>
            <a:ext cx="383985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69115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B1E-E681-5A4C-9BDD-0E3ED9FF8D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A23F8B2-656B-1249-92ED-68866D52A1C9}"/>
              </a:ext>
            </a:extLst>
          </p:cNvPr>
          <p:cNvSpPr>
            <a:spLocks noGrp="1"/>
          </p:cNvSpPr>
          <p:nvPr>
            <p:ph type="subTitle" idx="1"/>
          </p:nvPr>
        </p:nvSpPr>
        <p:spPr/>
        <p:txBody>
          <a:bodyPr/>
          <a:lstStyle/>
          <a:p>
            <a:r>
              <a:rPr lang="en-US" dirty="0"/>
              <a:t>Map Design Principles</a:t>
            </a:r>
          </a:p>
        </p:txBody>
      </p:sp>
      <p:sp>
        <p:nvSpPr>
          <p:cNvPr id="4" name="Text Placeholder 3">
            <a:extLst>
              <a:ext uri="{FF2B5EF4-FFF2-40B4-BE49-F238E27FC236}">
                <a16:creationId xmlns:a16="http://schemas.microsoft.com/office/drawing/2014/main" id="{43A1E731-D7EC-6F42-9BE1-0F11B8CD9F34}"/>
              </a:ext>
            </a:extLst>
          </p:cNvPr>
          <p:cNvSpPr>
            <a:spLocks noGrp="1"/>
          </p:cNvSpPr>
          <p:nvPr>
            <p:ph type="body" sz="quarter" idx="14"/>
          </p:nvPr>
        </p:nvSpPr>
        <p:spPr/>
        <p:txBody>
          <a:bodyPr/>
          <a:lstStyle/>
          <a:p>
            <a:endParaRPr lang="en-US" dirty="0"/>
          </a:p>
        </p:txBody>
      </p:sp>
      <p:sp>
        <p:nvSpPr>
          <p:cNvPr id="5" name="Date Placeholder 4">
            <a:extLst>
              <a:ext uri="{FF2B5EF4-FFF2-40B4-BE49-F238E27FC236}">
                <a16:creationId xmlns:a16="http://schemas.microsoft.com/office/drawing/2014/main" id="{1A3C8BCC-611F-414B-B360-4264ABBA70A3}"/>
              </a:ext>
            </a:extLst>
          </p:cNvPr>
          <p:cNvSpPr>
            <a:spLocks noGrp="1"/>
          </p:cNvSpPr>
          <p:nvPr>
            <p:ph type="dt" sz="half" idx="10"/>
          </p:nvPr>
        </p:nvSpPr>
        <p:spPr/>
        <p:txBody>
          <a:bodyPr/>
          <a:lstStyle/>
          <a:p>
            <a:fld id="{049DC8E1-D369-0F48-9062-BB068AFD07CE}" type="datetime1">
              <a:rPr lang="en-US" smtClean="0"/>
              <a:pPr/>
              <a:t>7/20/21</a:t>
            </a:fld>
            <a:endParaRPr lang="en-US"/>
          </a:p>
        </p:txBody>
      </p:sp>
      <p:sp>
        <p:nvSpPr>
          <p:cNvPr id="6" name="Slide Number Placeholder 5">
            <a:extLst>
              <a:ext uri="{FF2B5EF4-FFF2-40B4-BE49-F238E27FC236}">
                <a16:creationId xmlns:a16="http://schemas.microsoft.com/office/drawing/2014/main" id="{ECFC012A-FF4C-0541-A264-CCBC6D5074BE}"/>
              </a:ext>
            </a:extLst>
          </p:cNvPr>
          <p:cNvSpPr>
            <a:spLocks noGrp="1"/>
          </p:cNvSpPr>
          <p:nvPr>
            <p:ph type="sldNum" sz="quarter" idx="12"/>
          </p:nvPr>
        </p:nvSpPr>
        <p:spPr/>
        <p:txBody>
          <a:bodyPr/>
          <a:lstStyle/>
          <a:p>
            <a:fld id="{8A7A6979-0714-4377-B894-6BE4C2D6E202}" type="slidenum">
              <a:rPr lang="en-US" smtClean="0"/>
              <a:pPr/>
              <a:t>35</a:t>
            </a:fld>
            <a:endParaRPr lang="en-US"/>
          </a:p>
        </p:txBody>
      </p:sp>
    </p:spTree>
    <p:extLst>
      <p:ext uri="{BB962C8B-B14F-4D97-AF65-F5344CB8AC3E}">
        <p14:creationId xmlns:p14="http://schemas.microsoft.com/office/powerpoint/2010/main" val="2872272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What makes a map “good” or “readable”?</a:t>
            </a:r>
          </a:p>
        </p:txBody>
      </p:sp>
      <p:pic>
        <p:nvPicPr>
          <p:cNvPr id="1026" name="Picture 2" descr="alt text">
            <a:extLst>
              <a:ext uri="{FF2B5EF4-FFF2-40B4-BE49-F238E27FC236}">
                <a16:creationId xmlns:a16="http://schemas.microsoft.com/office/drawing/2014/main" id="{61F42C39-2E52-9741-B0FC-145F6341E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84" y="1500267"/>
            <a:ext cx="5001123" cy="429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much it cost me to travel Europe for 18 days (5 ...">
            <a:extLst>
              <a:ext uri="{FF2B5EF4-FFF2-40B4-BE49-F238E27FC236}">
                <a16:creationId xmlns:a16="http://schemas.microsoft.com/office/drawing/2014/main" id="{953A0BF6-2FB3-5D43-A8B6-CD471E2D9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858" y="1500267"/>
            <a:ext cx="5711311" cy="42909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E5E0E7-9C89-EC4A-811F-55CF4898B05C}"/>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66069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What makes a map “good” or “readable”?</a:t>
            </a:r>
          </a:p>
        </p:txBody>
      </p:sp>
      <p:pic>
        <p:nvPicPr>
          <p:cNvPr id="3074" name="Picture 2">
            <a:extLst>
              <a:ext uri="{FF2B5EF4-FFF2-40B4-BE49-F238E27FC236}">
                <a16:creationId xmlns:a16="http://schemas.microsoft.com/office/drawing/2014/main" id="{9294E341-6D1E-3449-A70C-5FE1CDB12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74" y="1729787"/>
            <a:ext cx="5437875" cy="406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3BF740F-0883-8B4C-A52A-290AD8AC8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186" y="1834708"/>
            <a:ext cx="5905213" cy="39564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130B5A-7619-2948-AD3A-BB5F18A6A43E}"/>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57899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Ok, last two…</a:t>
            </a:r>
          </a:p>
        </p:txBody>
      </p:sp>
      <p:pic>
        <p:nvPicPr>
          <p:cNvPr id="5122" name="Picture 2">
            <a:extLst>
              <a:ext uri="{FF2B5EF4-FFF2-40B4-BE49-F238E27FC236}">
                <a16:creationId xmlns:a16="http://schemas.microsoft.com/office/drawing/2014/main" id="{72E0E1B6-6F4D-1740-881F-1E090760A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97" y="1740792"/>
            <a:ext cx="5702777" cy="36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5FB78375-2DD8-6549-902B-5DE7546D2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773" y="1627939"/>
            <a:ext cx="5810440" cy="4142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153CAB-14B6-D94F-B28E-2AAD2B30DB44}"/>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531642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 Visual Contrast</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39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5535689" cy="4910667"/>
          </a:xfrm>
        </p:spPr>
        <p:txBody>
          <a:bodyPr>
            <a:normAutofit/>
          </a:bodyPr>
          <a:lstStyle/>
          <a:p>
            <a:r>
              <a:rPr lang="en-US" sz="2000" dirty="0"/>
              <a:t>Visual contrast which relates to how map features and page elements contrast with each other and their background.</a:t>
            </a:r>
          </a:p>
          <a:p>
            <a:endParaRPr lang="en-US" sz="2000" dirty="0"/>
          </a:p>
          <a:p>
            <a:r>
              <a:rPr lang="en-US" sz="2000" dirty="0"/>
              <a:t>A well-designed map with a high degree of visual contrast can result in a crisp, clean, sharp-looking map.</a:t>
            </a:r>
          </a:p>
          <a:p>
            <a:endParaRPr lang="en-US" sz="2000" dirty="0"/>
          </a:p>
          <a:p>
            <a:r>
              <a:rPr lang="en-US" sz="2000" dirty="0"/>
              <a:t>The higher the contrast between features, the more something will stand out, usually the feature that is darker or brighter.</a:t>
            </a:r>
          </a:p>
          <a:p>
            <a:endParaRPr lang="en-US" sz="2000" dirty="0"/>
          </a:p>
          <a:p>
            <a:r>
              <a:rPr lang="en-US" sz="2000" dirty="0"/>
              <a:t>A map that has low visual contrast can be used to promote a more subtle impression. </a:t>
            </a:r>
          </a:p>
        </p:txBody>
      </p:sp>
      <p:pic>
        <p:nvPicPr>
          <p:cNvPr id="6146" name="Picture 2" descr="Design Principles - Contrast">
            <a:extLst>
              <a:ext uri="{FF2B5EF4-FFF2-40B4-BE49-F238E27FC236}">
                <a16:creationId xmlns:a16="http://schemas.microsoft.com/office/drawing/2014/main" id="{7724B24B-5825-1E44-8725-F93670218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6800"/>
            <a:ext cx="6040122" cy="4910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8E158C-92CC-524E-8819-926377481A4E}"/>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88671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Module Schedule</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0614232" cy="4910667"/>
          </a:xfrm>
        </p:spPr>
        <p:txBody>
          <a:bodyPr>
            <a:normAutofit fontScale="92500" lnSpcReduction="10000"/>
          </a:bodyPr>
          <a:lstStyle/>
          <a:p>
            <a:r>
              <a:rPr lang="en-US" sz="2000" dirty="0"/>
              <a:t>Monday:</a:t>
            </a:r>
          </a:p>
          <a:p>
            <a:pPr lvl="1"/>
            <a:r>
              <a:rPr lang="en-US" dirty="0"/>
              <a:t>Introduction</a:t>
            </a:r>
          </a:p>
          <a:p>
            <a:pPr lvl="1"/>
            <a:r>
              <a:rPr lang="en-US" dirty="0"/>
              <a:t>Install/set up Python, QGIS</a:t>
            </a:r>
          </a:p>
          <a:p>
            <a:pPr lvl="1"/>
            <a:r>
              <a:rPr lang="en-US" dirty="0"/>
              <a:t>Map Basics</a:t>
            </a:r>
          </a:p>
          <a:p>
            <a:endParaRPr lang="en-US" dirty="0"/>
          </a:p>
          <a:p>
            <a:r>
              <a:rPr lang="en-US" sz="2100" dirty="0"/>
              <a:t>Tuesday:</a:t>
            </a:r>
          </a:p>
          <a:p>
            <a:pPr lvl="1"/>
            <a:r>
              <a:rPr lang="en-US" dirty="0"/>
              <a:t>Map Database Design Principles</a:t>
            </a:r>
          </a:p>
          <a:p>
            <a:endParaRPr lang="en-US" dirty="0"/>
          </a:p>
          <a:p>
            <a:r>
              <a:rPr lang="en-US" sz="2100" dirty="0"/>
              <a:t>Wednesday:</a:t>
            </a:r>
          </a:p>
          <a:p>
            <a:pPr lvl="1"/>
            <a:r>
              <a:rPr lang="en-US" dirty="0"/>
              <a:t>Map Design Principles</a:t>
            </a:r>
          </a:p>
          <a:p>
            <a:pPr lvl="1"/>
            <a:r>
              <a:rPr lang="en-US" dirty="0"/>
              <a:t>Visualizing Maps</a:t>
            </a:r>
          </a:p>
          <a:p>
            <a:endParaRPr lang="en-US" dirty="0"/>
          </a:p>
          <a:p>
            <a:r>
              <a:rPr lang="en-US" sz="2100" dirty="0"/>
              <a:t>Thursday:</a:t>
            </a:r>
          </a:p>
          <a:p>
            <a:pPr lvl="1"/>
            <a:r>
              <a:rPr lang="en-US" dirty="0"/>
              <a:t>Basic PostGIS</a:t>
            </a:r>
          </a:p>
          <a:p>
            <a:endParaRPr lang="en-US" dirty="0"/>
          </a:p>
          <a:p>
            <a:r>
              <a:rPr lang="en-US" sz="2100" dirty="0"/>
              <a:t>Friday:</a:t>
            </a:r>
          </a:p>
          <a:p>
            <a:pPr lvl="1"/>
            <a:r>
              <a:rPr lang="en-US" dirty="0"/>
              <a:t>Advanced PostGIS</a:t>
            </a:r>
          </a:p>
          <a:p>
            <a:pPr lvl="1"/>
            <a:endParaRPr lang="en-US" sz="1800" dirty="0"/>
          </a:p>
        </p:txBody>
      </p:sp>
      <p:sp>
        <p:nvSpPr>
          <p:cNvPr id="8" name="TextBox 7">
            <a:extLst>
              <a:ext uri="{FF2B5EF4-FFF2-40B4-BE49-F238E27FC236}">
                <a16:creationId xmlns:a16="http://schemas.microsoft.com/office/drawing/2014/main" id="{42C63627-C281-1C4A-89C5-EB67A47E9A75}"/>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15515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 Legibility</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5813193" cy="4910667"/>
          </a:xfrm>
        </p:spPr>
        <p:txBody>
          <a:bodyPr>
            <a:normAutofit/>
          </a:bodyPr>
          <a:lstStyle/>
          <a:p>
            <a:r>
              <a:rPr lang="en-US" sz="2000" dirty="0"/>
              <a:t>Legibility depends on good decision-making for selecting symbols that are familiar and choosing appropriate sizes so that the results are effortlessly seen and easily understood.</a:t>
            </a:r>
          </a:p>
          <a:p>
            <a:endParaRPr lang="en-US" sz="2000" dirty="0"/>
          </a:p>
          <a:p>
            <a:r>
              <a:rPr lang="en-US" sz="2000" dirty="0"/>
              <a:t>Geometric symbols are easier to read at smaller sizes; more complex symbols require larger amounts of space to be legible.</a:t>
            </a:r>
          </a:p>
          <a:p>
            <a:endParaRPr lang="en-US" sz="2000" dirty="0"/>
          </a:p>
          <a:p>
            <a:r>
              <a:rPr lang="en-US" sz="2000" dirty="0"/>
              <a:t>Visual contrast and legibility are the basis for seeing. In addition to being able to distinguish features from one another and the background, the features need to be large enough to be seen and to be understood for your mind to decipher what you eyes are detecting.</a:t>
            </a:r>
          </a:p>
        </p:txBody>
      </p:sp>
      <p:pic>
        <p:nvPicPr>
          <p:cNvPr id="7170" name="Picture 2" descr="Design Principles - Legibility">
            <a:extLst>
              <a:ext uri="{FF2B5EF4-FFF2-40B4-BE49-F238E27FC236}">
                <a16:creationId xmlns:a16="http://schemas.microsoft.com/office/drawing/2014/main" id="{E30F74EC-C469-064C-B876-83148BA71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504" y="1268191"/>
            <a:ext cx="5654945" cy="4579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311B9E-A7B6-2C47-BB01-B6045CBC90A9}"/>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70680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Map Design Principles: Figure-Ground</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41</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5535689" cy="4910667"/>
          </a:xfrm>
        </p:spPr>
        <p:txBody>
          <a:bodyPr>
            <a:normAutofit/>
          </a:bodyPr>
          <a:lstStyle/>
          <a:p>
            <a:r>
              <a:rPr lang="en-US" sz="2000" dirty="0"/>
              <a:t>Figure-ground organization is the spontaneous separation of the figure in the foreground.</a:t>
            </a:r>
          </a:p>
          <a:p>
            <a:endParaRPr lang="en-US" sz="2000" dirty="0"/>
          </a:p>
          <a:p>
            <a:r>
              <a:rPr lang="en-US" sz="2000" dirty="0"/>
              <a:t>This helps in the over-arching goal to make your map as legible, valuable, and accessible as possible.</a:t>
            </a:r>
          </a:p>
          <a:p>
            <a:endParaRPr lang="en-US" sz="2000" dirty="0"/>
          </a:p>
          <a:p>
            <a:r>
              <a:rPr lang="en-US" sz="2000" dirty="0"/>
              <a:t>Take, for example, the image on the right. The figure-ground approach here is focused on county-level separation of the map.</a:t>
            </a:r>
          </a:p>
        </p:txBody>
      </p:sp>
      <p:pic>
        <p:nvPicPr>
          <p:cNvPr id="8194" name="Picture 2" descr="Design Principles - Figure-Ground">
            <a:extLst>
              <a:ext uri="{FF2B5EF4-FFF2-40B4-BE49-F238E27FC236}">
                <a16:creationId xmlns:a16="http://schemas.microsoft.com/office/drawing/2014/main" id="{8E744A5D-9508-F547-8C02-7A2560212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013" y="1182680"/>
            <a:ext cx="5882244" cy="4788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70CACE-412F-F049-BB66-33F43B5687CD}"/>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217247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a:xfrm>
            <a:off x="1489619" y="442674"/>
            <a:ext cx="9684924" cy="997196"/>
          </a:xfrm>
        </p:spPr>
        <p:txBody>
          <a:bodyPr/>
          <a:lstStyle/>
          <a:p>
            <a:r>
              <a:rPr lang="en-US" dirty="0"/>
              <a:t>Map Design Principles: Hierarchical Organization</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42</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5535689" cy="4910667"/>
          </a:xfrm>
        </p:spPr>
        <p:txBody>
          <a:bodyPr>
            <a:normAutofit/>
          </a:bodyPr>
          <a:lstStyle/>
          <a:p>
            <a:r>
              <a:rPr lang="en-US" sz="2000" dirty="0"/>
              <a:t>The internal graphic structuring of the map (and the page layout more generally) is fundamental to helping people read your map.</a:t>
            </a:r>
          </a:p>
          <a:p>
            <a:endParaRPr lang="en-US" sz="2000" dirty="0"/>
          </a:p>
          <a:p>
            <a:r>
              <a:rPr lang="en-US" sz="2000" dirty="0"/>
              <a:t>Some page elements (e.g., the map) will seem more important than others (e.g., the title or legend). This visual layering of information within the map and on the page helps readers focus on what is important and enables them to identify patterns.</a:t>
            </a:r>
          </a:p>
          <a:p>
            <a:endParaRPr lang="en-US" sz="2000" dirty="0"/>
          </a:p>
          <a:p>
            <a:r>
              <a:rPr lang="en-US" sz="2000" dirty="0"/>
              <a:t>Balance results from two primary factors, visual weight and visual direction.</a:t>
            </a:r>
          </a:p>
        </p:txBody>
      </p:sp>
      <p:pic>
        <p:nvPicPr>
          <p:cNvPr id="9218" name="Picture 2" descr="Design Principles - Balance">
            <a:extLst>
              <a:ext uri="{FF2B5EF4-FFF2-40B4-BE49-F238E27FC236}">
                <a16:creationId xmlns:a16="http://schemas.microsoft.com/office/drawing/2014/main" id="{F88A53A2-89C7-164B-B8F6-9E3A4C2CB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6800"/>
            <a:ext cx="4386037" cy="5669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4B366E-46E4-A64A-BF15-62EDDA6624E8}"/>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95963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Home page, after opening the app</a:t>
            </a:r>
          </a:p>
        </p:txBody>
      </p:sp>
      <p:pic>
        <p:nvPicPr>
          <p:cNvPr id="2" name="Picture 1">
            <a:extLst>
              <a:ext uri="{FF2B5EF4-FFF2-40B4-BE49-F238E27FC236}">
                <a16:creationId xmlns:a16="http://schemas.microsoft.com/office/drawing/2014/main" id="{35C2EB84-D065-8245-B588-1C62167A631F}"/>
              </a:ext>
            </a:extLst>
          </p:cNvPr>
          <p:cNvPicPr>
            <a:picLocks noChangeAspect="1"/>
          </p:cNvPicPr>
          <p:nvPr/>
        </p:nvPicPr>
        <p:blipFill>
          <a:blip r:embed="rId2"/>
          <a:stretch>
            <a:fillRect/>
          </a:stretch>
        </p:blipFill>
        <p:spPr>
          <a:xfrm>
            <a:off x="3373099" y="1179832"/>
            <a:ext cx="8088573" cy="5055358"/>
          </a:xfrm>
          <a:prstGeom prst="rect">
            <a:avLst/>
          </a:prstGeom>
        </p:spPr>
      </p:pic>
      <p:sp>
        <p:nvSpPr>
          <p:cNvPr id="8" name="TextBox 7">
            <a:extLst>
              <a:ext uri="{FF2B5EF4-FFF2-40B4-BE49-F238E27FC236}">
                <a16:creationId xmlns:a16="http://schemas.microsoft.com/office/drawing/2014/main" id="{8B3103EA-440D-1C4B-B4DB-0ACC3F30F1F7}"/>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279869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Create a new project</a:t>
            </a:r>
          </a:p>
          <a:p>
            <a:endParaRPr lang="en-US" sz="2000" dirty="0"/>
          </a:p>
          <a:p>
            <a:r>
              <a:rPr lang="en-US" sz="2000" dirty="0"/>
              <a:t>Upon clicking, the screen will be white.</a:t>
            </a:r>
          </a:p>
        </p:txBody>
      </p:sp>
      <p:pic>
        <p:nvPicPr>
          <p:cNvPr id="3" name="Picture 2">
            <a:extLst>
              <a:ext uri="{FF2B5EF4-FFF2-40B4-BE49-F238E27FC236}">
                <a16:creationId xmlns:a16="http://schemas.microsoft.com/office/drawing/2014/main" id="{41009F71-9F61-9241-ACA5-6F6E28850970}"/>
              </a:ext>
            </a:extLst>
          </p:cNvPr>
          <p:cNvPicPr>
            <a:picLocks noChangeAspect="1"/>
          </p:cNvPicPr>
          <p:nvPr/>
        </p:nvPicPr>
        <p:blipFill>
          <a:blip r:embed="rId2"/>
          <a:stretch>
            <a:fillRect/>
          </a:stretch>
        </p:blipFill>
        <p:spPr>
          <a:xfrm>
            <a:off x="5897454" y="955122"/>
            <a:ext cx="3232079" cy="5753100"/>
          </a:xfrm>
          <a:prstGeom prst="rect">
            <a:avLst/>
          </a:prstGeom>
        </p:spPr>
      </p:pic>
      <p:sp>
        <p:nvSpPr>
          <p:cNvPr id="8" name="TextBox 7">
            <a:extLst>
              <a:ext uri="{FF2B5EF4-FFF2-40B4-BE49-F238E27FC236}">
                <a16:creationId xmlns:a16="http://schemas.microsoft.com/office/drawing/2014/main" id="{AD687143-A600-994A-8F92-74A74F93ED4E}"/>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04150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45</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8119664" cy="4910667"/>
          </a:xfrm>
        </p:spPr>
        <p:txBody>
          <a:bodyPr>
            <a:normAutofit/>
          </a:bodyPr>
          <a:lstStyle/>
          <a:p>
            <a:r>
              <a:rPr lang="en-US" sz="2000" dirty="0"/>
              <a:t>We can create our layer using two methods:</a:t>
            </a:r>
          </a:p>
          <a:p>
            <a:pPr lvl="1"/>
            <a:r>
              <a:rPr lang="en-US" sz="1800" dirty="0"/>
              <a:t>Shapefile (as we did in our notebook)</a:t>
            </a:r>
          </a:p>
          <a:p>
            <a:pPr lvl="1"/>
            <a:r>
              <a:rPr lang="en-US" sz="1800" dirty="0" err="1"/>
              <a:t>merged.csv</a:t>
            </a:r>
            <a:r>
              <a:rPr lang="en-US" sz="1800" dirty="0"/>
              <a:t> (the result of preprocessing in the notebook)</a:t>
            </a:r>
          </a:p>
          <a:p>
            <a:pPr lvl="1"/>
            <a:endParaRPr lang="en-US" sz="1800" dirty="0"/>
          </a:p>
          <a:p>
            <a:r>
              <a:rPr lang="en-US" sz="2000" dirty="0"/>
              <a:t>I will show you both…</a:t>
            </a:r>
          </a:p>
        </p:txBody>
      </p:sp>
      <p:sp>
        <p:nvSpPr>
          <p:cNvPr id="8" name="TextBox 7">
            <a:extLst>
              <a:ext uri="{FF2B5EF4-FFF2-40B4-BE49-F238E27FC236}">
                <a16:creationId xmlns:a16="http://schemas.microsoft.com/office/drawing/2014/main" id="{59B1A3FD-2AD6-F84B-9971-375B45C8948A}"/>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021919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Now, insert a new vector layer, given that we have the shapefile of the London boroughs.</a:t>
            </a:r>
          </a:p>
        </p:txBody>
      </p:sp>
      <p:pic>
        <p:nvPicPr>
          <p:cNvPr id="10" name="Picture 9">
            <a:extLst>
              <a:ext uri="{FF2B5EF4-FFF2-40B4-BE49-F238E27FC236}">
                <a16:creationId xmlns:a16="http://schemas.microsoft.com/office/drawing/2014/main" id="{23A8C547-7211-B642-9B39-BB299BE41621}"/>
              </a:ext>
            </a:extLst>
          </p:cNvPr>
          <p:cNvPicPr>
            <a:picLocks noChangeAspect="1"/>
          </p:cNvPicPr>
          <p:nvPr/>
        </p:nvPicPr>
        <p:blipFill>
          <a:blip r:embed="rId2"/>
          <a:stretch>
            <a:fillRect/>
          </a:stretch>
        </p:blipFill>
        <p:spPr>
          <a:xfrm>
            <a:off x="3631866" y="973665"/>
            <a:ext cx="6795024" cy="5282407"/>
          </a:xfrm>
          <a:prstGeom prst="rect">
            <a:avLst/>
          </a:prstGeom>
        </p:spPr>
      </p:pic>
      <p:sp>
        <p:nvSpPr>
          <p:cNvPr id="8" name="TextBox 7">
            <a:extLst>
              <a:ext uri="{FF2B5EF4-FFF2-40B4-BE49-F238E27FC236}">
                <a16:creationId xmlns:a16="http://schemas.microsoft.com/office/drawing/2014/main" id="{C41DC7A6-B15D-B24B-AC63-116B5C19A068}"/>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850051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Your Data Source Manager prompt should look like this.</a:t>
            </a:r>
          </a:p>
        </p:txBody>
      </p:sp>
      <p:pic>
        <p:nvPicPr>
          <p:cNvPr id="2" name="Picture 1">
            <a:extLst>
              <a:ext uri="{FF2B5EF4-FFF2-40B4-BE49-F238E27FC236}">
                <a16:creationId xmlns:a16="http://schemas.microsoft.com/office/drawing/2014/main" id="{5CD1266C-96DB-444C-ABA2-4FBA93026ABA}"/>
              </a:ext>
            </a:extLst>
          </p:cNvPr>
          <p:cNvPicPr>
            <a:picLocks noChangeAspect="1"/>
          </p:cNvPicPr>
          <p:nvPr/>
        </p:nvPicPr>
        <p:blipFill>
          <a:blip r:embed="rId2"/>
          <a:stretch>
            <a:fillRect/>
          </a:stretch>
        </p:blipFill>
        <p:spPr>
          <a:xfrm>
            <a:off x="3554573" y="1198315"/>
            <a:ext cx="7663259" cy="4845549"/>
          </a:xfrm>
          <a:prstGeom prst="rect">
            <a:avLst/>
          </a:prstGeom>
        </p:spPr>
      </p:pic>
      <p:sp>
        <p:nvSpPr>
          <p:cNvPr id="8" name="TextBox 7">
            <a:extLst>
              <a:ext uri="{FF2B5EF4-FFF2-40B4-BE49-F238E27FC236}">
                <a16:creationId xmlns:a16="http://schemas.microsoft.com/office/drawing/2014/main" id="{B045BD08-32F1-294B-88A7-9E56CDB553FC}"/>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032356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Keep the defaults for handling the shapefile layer and hit OK.</a:t>
            </a:r>
          </a:p>
        </p:txBody>
      </p:sp>
      <p:pic>
        <p:nvPicPr>
          <p:cNvPr id="2" name="Picture 1">
            <a:extLst>
              <a:ext uri="{FF2B5EF4-FFF2-40B4-BE49-F238E27FC236}">
                <a16:creationId xmlns:a16="http://schemas.microsoft.com/office/drawing/2014/main" id="{B0271824-5E31-2147-AF92-B8096F119534}"/>
              </a:ext>
            </a:extLst>
          </p:cNvPr>
          <p:cNvPicPr>
            <a:picLocks noChangeAspect="1"/>
          </p:cNvPicPr>
          <p:nvPr/>
        </p:nvPicPr>
        <p:blipFill>
          <a:blip r:embed="rId2"/>
          <a:stretch>
            <a:fillRect/>
          </a:stretch>
        </p:blipFill>
        <p:spPr>
          <a:xfrm>
            <a:off x="4125433" y="1270613"/>
            <a:ext cx="6872923" cy="4910668"/>
          </a:xfrm>
          <a:prstGeom prst="rect">
            <a:avLst/>
          </a:prstGeom>
        </p:spPr>
      </p:pic>
      <p:sp>
        <p:nvSpPr>
          <p:cNvPr id="8" name="TextBox 7">
            <a:extLst>
              <a:ext uri="{FF2B5EF4-FFF2-40B4-BE49-F238E27FC236}">
                <a16:creationId xmlns:a16="http://schemas.microsoft.com/office/drawing/2014/main" id="{1EEB45C8-7C53-EB48-9758-CA1B5C7332AB}"/>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790079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49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To create the layer from the </a:t>
            </a:r>
            <a:r>
              <a:rPr lang="en-US" sz="2000" dirty="0" err="1"/>
              <a:t>merged.csv</a:t>
            </a:r>
            <a:r>
              <a:rPr lang="en-US" sz="2000" dirty="0"/>
              <a:t> file, your Data Source Manager should look like this.</a:t>
            </a:r>
          </a:p>
          <a:p>
            <a:endParaRPr lang="en-US" sz="2000" dirty="0"/>
          </a:p>
          <a:p>
            <a:r>
              <a:rPr lang="en-US" sz="2000" dirty="0"/>
              <a:t>Note the Geometry Definition parameters…</a:t>
            </a:r>
          </a:p>
        </p:txBody>
      </p:sp>
      <p:pic>
        <p:nvPicPr>
          <p:cNvPr id="2" name="Picture 1">
            <a:extLst>
              <a:ext uri="{FF2B5EF4-FFF2-40B4-BE49-F238E27FC236}">
                <a16:creationId xmlns:a16="http://schemas.microsoft.com/office/drawing/2014/main" id="{77F53349-E86C-9241-B10D-0A56646D6248}"/>
              </a:ext>
            </a:extLst>
          </p:cNvPr>
          <p:cNvPicPr>
            <a:picLocks noChangeAspect="1"/>
          </p:cNvPicPr>
          <p:nvPr/>
        </p:nvPicPr>
        <p:blipFill>
          <a:blip r:embed="rId2"/>
          <a:stretch>
            <a:fillRect/>
          </a:stretch>
        </p:blipFill>
        <p:spPr>
          <a:xfrm>
            <a:off x="3414781" y="1033338"/>
            <a:ext cx="7571667" cy="5118674"/>
          </a:xfrm>
          <a:prstGeom prst="rect">
            <a:avLst/>
          </a:prstGeom>
        </p:spPr>
      </p:pic>
      <p:sp>
        <p:nvSpPr>
          <p:cNvPr id="8" name="TextBox 7">
            <a:extLst>
              <a:ext uri="{FF2B5EF4-FFF2-40B4-BE49-F238E27FC236}">
                <a16:creationId xmlns:a16="http://schemas.microsoft.com/office/drawing/2014/main" id="{2138BBBF-65E5-4E41-90BE-F04F59057306}"/>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51402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Who am I?</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5884957" cy="4910667"/>
          </a:xfrm>
        </p:spPr>
        <p:txBody>
          <a:bodyPr>
            <a:normAutofit/>
          </a:bodyPr>
          <a:lstStyle/>
          <a:p>
            <a:r>
              <a:rPr lang="en-US" sz="2000" dirty="0"/>
              <a:t>Current Role: Senior Data Scientist in the Data Mine</a:t>
            </a:r>
          </a:p>
          <a:p>
            <a:pPr lvl="1"/>
            <a:r>
              <a:rPr lang="en-US" sz="1800" dirty="0"/>
              <a:t>Technical advisor to students working on corporate projects</a:t>
            </a:r>
          </a:p>
          <a:p>
            <a:pPr lvl="1"/>
            <a:r>
              <a:rPr lang="en-US" sz="1800" dirty="0"/>
              <a:t>Data Science consultant with faculty/staff for large companies</a:t>
            </a:r>
          </a:p>
          <a:p>
            <a:pPr marL="0" indent="0">
              <a:buNone/>
            </a:pPr>
            <a:endParaRPr lang="en-US" sz="2000" dirty="0"/>
          </a:p>
          <a:p>
            <a:r>
              <a:rPr lang="en-US" sz="2000" dirty="0"/>
              <a:t>Hobbies:</a:t>
            </a:r>
          </a:p>
          <a:p>
            <a:pPr lvl="1"/>
            <a:r>
              <a:rPr lang="en-US" sz="1800" dirty="0"/>
              <a:t>Rock and ice climbing</a:t>
            </a:r>
          </a:p>
          <a:p>
            <a:pPr lvl="1"/>
            <a:r>
              <a:rPr lang="en-US" sz="1800" dirty="0"/>
              <a:t>Classical music</a:t>
            </a:r>
          </a:p>
          <a:p>
            <a:pPr lvl="1"/>
            <a:r>
              <a:rPr lang="en-US" sz="1800" dirty="0"/>
              <a:t>Reading (</a:t>
            </a:r>
            <a:r>
              <a:rPr lang="en-US" sz="1800" dirty="0">
                <a:hlinkClick r:id="rId2"/>
              </a:rPr>
              <a:t>https://gouldju1.github.io/gouldju1/pages/reading-list.html</a:t>
            </a:r>
            <a:r>
              <a:rPr lang="en-US" sz="1800" dirty="0"/>
              <a:t>)</a:t>
            </a:r>
          </a:p>
          <a:p>
            <a:endParaRPr lang="en-US" sz="2000" dirty="0"/>
          </a:p>
        </p:txBody>
      </p:sp>
      <p:pic>
        <p:nvPicPr>
          <p:cNvPr id="2050" name="Picture 2" descr="UR Celebrates 150 Years of Giant Leaps - Housing at Purdue ...">
            <a:extLst>
              <a:ext uri="{FF2B5EF4-FFF2-40B4-BE49-F238E27FC236}">
                <a16:creationId xmlns:a16="http://schemas.microsoft.com/office/drawing/2014/main" id="{47CAE20A-B494-4D41-AA98-F56A7B00A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9986" y="1053349"/>
            <a:ext cx="1325526" cy="1325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FB86D3-C3BB-C94C-AC46-06FED9044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40" y="3014232"/>
            <a:ext cx="4222732" cy="3167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CD625B-D48A-3448-BD1C-A9D1FA3D7F7C}"/>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51953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We have a map!</a:t>
            </a:r>
          </a:p>
          <a:p>
            <a:endParaRPr lang="en-US" sz="2000" dirty="0"/>
          </a:p>
          <a:p>
            <a:r>
              <a:rPr lang="en-US" sz="2000" dirty="0"/>
              <a:t>But, like last time, this has no value. Let’s go ahead and add values and create a choropleth map, as we did via matplotlib and </a:t>
            </a:r>
            <a:r>
              <a:rPr lang="en-US" sz="2000" dirty="0" err="1"/>
              <a:t>geopandas</a:t>
            </a:r>
            <a:r>
              <a:rPr lang="en-US" sz="2000" dirty="0"/>
              <a:t>.</a:t>
            </a:r>
          </a:p>
        </p:txBody>
      </p:sp>
      <p:pic>
        <p:nvPicPr>
          <p:cNvPr id="2" name="Picture 1">
            <a:extLst>
              <a:ext uri="{FF2B5EF4-FFF2-40B4-BE49-F238E27FC236}">
                <a16:creationId xmlns:a16="http://schemas.microsoft.com/office/drawing/2014/main" id="{4C927006-3A2D-4B40-B060-82B9DF02891C}"/>
              </a:ext>
            </a:extLst>
          </p:cNvPr>
          <p:cNvPicPr>
            <a:picLocks noChangeAspect="1"/>
          </p:cNvPicPr>
          <p:nvPr/>
        </p:nvPicPr>
        <p:blipFill>
          <a:blip r:embed="rId2"/>
          <a:stretch>
            <a:fillRect/>
          </a:stretch>
        </p:blipFill>
        <p:spPr>
          <a:xfrm>
            <a:off x="3513630" y="1343918"/>
            <a:ext cx="7413678" cy="4633549"/>
          </a:xfrm>
          <a:prstGeom prst="rect">
            <a:avLst/>
          </a:prstGeom>
        </p:spPr>
      </p:pic>
      <p:sp>
        <p:nvSpPr>
          <p:cNvPr id="10" name="TextBox 9">
            <a:extLst>
              <a:ext uri="{FF2B5EF4-FFF2-40B4-BE49-F238E27FC236}">
                <a16:creationId xmlns:a16="http://schemas.microsoft.com/office/drawing/2014/main" id="{90CDEA02-3EB9-FB44-BFD7-097F232EA8FC}"/>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99613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51</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Duplicate the existing layer and rename it as:</a:t>
            </a:r>
          </a:p>
          <a:p>
            <a:pPr lvl="1"/>
            <a:r>
              <a:rPr lang="en-US" sz="1800" dirty="0" err="1"/>
              <a:t>population_density</a:t>
            </a:r>
            <a:endParaRPr lang="en-US" sz="1800" dirty="0"/>
          </a:p>
          <a:p>
            <a:pPr lvl="1"/>
            <a:endParaRPr lang="en-US" sz="1800" dirty="0"/>
          </a:p>
          <a:p>
            <a:r>
              <a:rPr lang="en-US" sz="2000" dirty="0"/>
              <a:t>You can do these by right-clicking the layer</a:t>
            </a:r>
          </a:p>
        </p:txBody>
      </p:sp>
      <p:pic>
        <p:nvPicPr>
          <p:cNvPr id="2" name="Picture 1">
            <a:extLst>
              <a:ext uri="{FF2B5EF4-FFF2-40B4-BE49-F238E27FC236}">
                <a16:creationId xmlns:a16="http://schemas.microsoft.com/office/drawing/2014/main" id="{72BDCB28-AB1E-154C-B9E9-9B26F7E7AA7B}"/>
              </a:ext>
            </a:extLst>
          </p:cNvPr>
          <p:cNvPicPr>
            <a:picLocks noChangeAspect="1"/>
          </p:cNvPicPr>
          <p:nvPr/>
        </p:nvPicPr>
        <p:blipFill>
          <a:blip r:embed="rId2"/>
          <a:stretch>
            <a:fillRect/>
          </a:stretch>
        </p:blipFill>
        <p:spPr>
          <a:xfrm>
            <a:off x="4337239" y="1117600"/>
            <a:ext cx="6083300" cy="5740400"/>
          </a:xfrm>
          <a:prstGeom prst="rect">
            <a:avLst/>
          </a:prstGeom>
        </p:spPr>
      </p:pic>
      <p:sp>
        <p:nvSpPr>
          <p:cNvPr id="10" name="TextBox 9">
            <a:extLst>
              <a:ext uri="{FF2B5EF4-FFF2-40B4-BE49-F238E27FC236}">
                <a16:creationId xmlns:a16="http://schemas.microsoft.com/office/drawing/2014/main" id="{7CE310A9-2315-E64C-AACB-D48BA8E4C5AA}"/>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021369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52</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Right-click the new layer again and open properties tab</a:t>
            </a:r>
          </a:p>
          <a:p>
            <a:endParaRPr lang="en-US" sz="2000" dirty="0"/>
          </a:p>
          <a:p>
            <a:r>
              <a:rPr lang="en-US" sz="2000" dirty="0"/>
              <a:t>Navigate to Symbology</a:t>
            </a:r>
          </a:p>
        </p:txBody>
      </p:sp>
      <p:pic>
        <p:nvPicPr>
          <p:cNvPr id="2" name="Picture 1">
            <a:extLst>
              <a:ext uri="{FF2B5EF4-FFF2-40B4-BE49-F238E27FC236}">
                <a16:creationId xmlns:a16="http://schemas.microsoft.com/office/drawing/2014/main" id="{FA4B0160-E60A-A441-802E-42A10FC734A0}"/>
              </a:ext>
            </a:extLst>
          </p:cNvPr>
          <p:cNvPicPr>
            <a:picLocks noChangeAspect="1"/>
          </p:cNvPicPr>
          <p:nvPr/>
        </p:nvPicPr>
        <p:blipFill>
          <a:blip r:embed="rId2"/>
          <a:stretch>
            <a:fillRect/>
          </a:stretch>
        </p:blipFill>
        <p:spPr>
          <a:xfrm>
            <a:off x="4125433" y="1027344"/>
            <a:ext cx="6252379" cy="5791200"/>
          </a:xfrm>
          <a:prstGeom prst="rect">
            <a:avLst/>
          </a:prstGeom>
        </p:spPr>
      </p:pic>
      <p:sp>
        <p:nvSpPr>
          <p:cNvPr id="8" name="TextBox 7">
            <a:extLst>
              <a:ext uri="{FF2B5EF4-FFF2-40B4-BE49-F238E27FC236}">
                <a16:creationId xmlns:a16="http://schemas.microsoft.com/office/drawing/2014/main" id="{E44F11AD-99D1-2949-B8CE-ECA33505D28A}"/>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963468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3342948" cy="4910667"/>
          </a:xfrm>
        </p:spPr>
        <p:txBody>
          <a:bodyPr>
            <a:normAutofit/>
          </a:bodyPr>
          <a:lstStyle/>
          <a:p>
            <a:r>
              <a:rPr lang="en-US" sz="2000" dirty="0"/>
              <a:t>Make the following changes:</a:t>
            </a:r>
          </a:p>
          <a:p>
            <a:pPr lvl="1"/>
            <a:r>
              <a:rPr lang="en-US" sz="1800" dirty="0"/>
              <a:t>Single Symbol to Graduated</a:t>
            </a:r>
          </a:p>
          <a:p>
            <a:pPr lvl="1"/>
            <a:r>
              <a:rPr lang="en-US" sz="1800" dirty="0"/>
              <a:t>Value = </a:t>
            </a:r>
            <a:r>
              <a:rPr lang="en-US" sz="1800" dirty="0" err="1"/>
              <a:t>pop_density_per_hectare</a:t>
            </a:r>
            <a:endParaRPr lang="en-US" sz="1800" dirty="0"/>
          </a:p>
          <a:p>
            <a:pPr lvl="1"/>
            <a:r>
              <a:rPr lang="en-US" sz="1800" dirty="0"/>
              <a:t>Precision 2</a:t>
            </a:r>
          </a:p>
          <a:p>
            <a:pPr lvl="1"/>
            <a:r>
              <a:rPr lang="en-US" sz="1800" dirty="0"/>
              <a:t>Mode = Natural Breaks (Jenks)</a:t>
            </a:r>
          </a:p>
          <a:p>
            <a:pPr lvl="1"/>
            <a:r>
              <a:rPr lang="en-US" sz="1800" dirty="0"/>
              <a:t>Classes = 5</a:t>
            </a:r>
          </a:p>
        </p:txBody>
      </p:sp>
      <p:pic>
        <p:nvPicPr>
          <p:cNvPr id="2" name="Picture 1">
            <a:extLst>
              <a:ext uri="{FF2B5EF4-FFF2-40B4-BE49-F238E27FC236}">
                <a16:creationId xmlns:a16="http://schemas.microsoft.com/office/drawing/2014/main" id="{52FEBE3F-45CC-FF43-9DE5-4F6D239B840F}"/>
              </a:ext>
            </a:extLst>
          </p:cNvPr>
          <p:cNvPicPr>
            <a:picLocks noChangeAspect="1"/>
          </p:cNvPicPr>
          <p:nvPr/>
        </p:nvPicPr>
        <p:blipFill>
          <a:blip r:embed="rId2"/>
          <a:stretch>
            <a:fillRect/>
          </a:stretch>
        </p:blipFill>
        <p:spPr>
          <a:xfrm>
            <a:off x="4168722" y="964956"/>
            <a:ext cx="6405053" cy="5852099"/>
          </a:xfrm>
          <a:prstGeom prst="rect">
            <a:avLst/>
          </a:prstGeom>
        </p:spPr>
      </p:pic>
      <p:sp>
        <p:nvSpPr>
          <p:cNvPr id="8" name="TextBox 7">
            <a:extLst>
              <a:ext uri="{FF2B5EF4-FFF2-40B4-BE49-F238E27FC236}">
                <a16:creationId xmlns:a16="http://schemas.microsoft.com/office/drawing/2014/main" id="{DAF4C90A-57D4-A442-8B35-4C3BD91952E8}"/>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166324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Uncheck the original layer to hide it, and show the new population density layer</a:t>
            </a:r>
          </a:p>
        </p:txBody>
      </p:sp>
      <p:pic>
        <p:nvPicPr>
          <p:cNvPr id="2" name="Picture 1">
            <a:extLst>
              <a:ext uri="{FF2B5EF4-FFF2-40B4-BE49-F238E27FC236}">
                <a16:creationId xmlns:a16="http://schemas.microsoft.com/office/drawing/2014/main" id="{0E284DFB-2D1D-B740-ABD5-37AD88799952}"/>
              </a:ext>
            </a:extLst>
          </p:cNvPr>
          <p:cNvPicPr>
            <a:picLocks noChangeAspect="1"/>
          </p:cNvPicPr>
          <p:nvPr/>
        </p:nvPicPr>
        <p:blipFill>
          <a:blip r:embed="rId2"/>
          <a:stretch>
            <a:fillRect/>
          </a:stretch>
        </p:blipFill>
        <p:spPr>
          <a:xfrm>
            <a:off x="155717" y="2839492"/>
            <a:ext cx="3746500" cy="2489200"/>
          </a:xfrm>
          <a:prstGeom prst="rect">
            <a:avLst/>
          </a:prstGeom>
        </p:spPr>
      </p:pic>
      <p:pic>
        <p:nvPicPr>
          <p:cNvPr id="3" name="Picture 2">
            <a:extLst>
              <a:ext uri="{FF2B5EF4-FFF2-40B4-BE49-F238E27FC236}">
                <a16:creationId xmlns:a16="http://schemas.microsoft.com/office/drawing/2014/main" id="{5B4E2C33-2572-E641-A240-262219EDE09E}"/>
              </a:ext>
            </a:extLst>
          </p:cNvPr>
          <p:cNvPicPr>
            <a:picLocks noChangeAspect="1"/>
          </p:cNvPicPr>
          <p:nvPr/>
        </p:nvPicPr>
        <p:blipFill>
          <a:blip r:embed="rId3"/>
          <a:stretch>
            <a:fillRect/>
          </a:stretch>
        </p:blipFill>
        <p:spPr>
          <a:xfrm>
            <a:off x="3666093" y="955122"/>
            <a:ext cx="8525907" cy="5328692"/>
          </a:xfrm>
          <a:prstGeom prst="rect">
            <a:avLst/>
          </a:prstGeom>
        </p:spPr>
      </p:pic>
      <p:sp>
        <p:nvSpPr>
          <p:cNvPr id="10" name="TextBox 9">
            <a:extLst>
              <a:ext uri="{FF2B5EF4-FFF2-40B4-BE49-F238E27FC236}">
                <a16:creationId xmlns:a16="http://schemas.microsoft.com/office/drawing/2014/main" id="{410D05B5-96D3-874A-B47A-68B767C856B0}"/>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65395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55</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4230052" cy="4910667"/>
          </a:xfrm>
        </p:spPr>
        <p:txBody>
          <a:bodyPr>
            <a:normAutofit/>
          </a:bodyPr>
          <a:lstStyle/>
          <a:p>
            <a:r>
              <a:rPr lang="en-US" sz="2000" dirty="0"/>
              <a:t>Great, now let’s add some labels to enable our viewers to understand the map and its underlying data…</a:t>
            </a:r>
          </a:p>
          <a:p>
            <a:endParaRPr lang="en-US" sz="2000" dirty="0"/>
          </a:p>
          <a:p>
            <a:r>
              <a:rPr lang="en-US" sz="2000" dirty="0"/>
              <a:t>To do this, we will create a new print layout</a:t>
            </a:r>
          </a:p>
          <a:p>
            <a:endParaRPr lang="en-US" sz="2000" dirty="0"/>
          </a:p>
          <a:p>
            <a:r>
              <a:rPr lang="en-US" sz="2000" dirty="0"/>
              <a:t>Give it a fun name, like:</a:t>
            </a:r>
          </a:p>
        </p:txBody>
      </p:sp>
      <p:pic>
        <p:nvPicPr>
          <p:cNvPr id="2" name="Picture 1">
            <a:extLst>
              <a:ext uri="{FF2B5EF4-FFF2-40B4-BE49-F238E27FC236}">
                <a16:creationId xmlns:a16="http://schemas.microsoft.com/office/drawing/2014/main" id="{2531C2C8-EB0F-834B-898F-5B61C8504D2F}"/>
              </a:ext>
            </a:extLst>
          </p:cNvPr>
          <p:cNvPicPr>
            <a:picLocks noChangeAspect="1"/>
          </p:cNvPicPr>
          <p:nvPr/>
        </p:nvPicPr>
        <p:blipFill>
          <a:blip r:embed="rId2"/>
          <a:stretch>
            <a:fillRect/>
          </a:stretch>
        </p:blipFill>
        <p:spPr>
          <a:xfrm>
            <a:off x="6155142" y="1066800"/>
            <a:ext cx="3655043" cy="5613102"/>
          </a:xfrm>
          <a:prstGeom prst="rect">
            <a:avLst/>
          </a:prstGeom>
        </p:spPr>
      </p:pic>
      <p:pic>
        <p:nvPicPr>
          <p:cNvPr id="3" name="Picture 2">
            <a:extLst>
              <a:ext uri="{FF2B5EF4-FFF2-40B4-BE49-F238E27FC236}">
                <a16:creationId xmlns:a16="http://schemas.microsoft.com/office/drawing/2014/main" id="{85D514C6-F18D-9A49-96F1-C07929705651}"/>
              </a:ext>
            </a:extLst>
          </p:cNvPr>
          <p:cNvPicPr>
            <a:picLocks noChangeAspect="1"/>
          </p:cNvPicPr>
          <p:nvPr/>
        </p:nvPicPr>
        <p:blipFill>
          <a:blip r:embed="rId3"/>
          <a:stretch>
            <a:fillRect/>
          </a:stretch>
        </p:blipFill>
        <p:spPr>
          <a:xfrm>
            <a:off x="749602" y="3723493"/>
            <a:ext cx="3631329" cy="1987882"/>
          </a:xfrm>
          <a:prstGeom prst="rect">
            <a:avLst/>
          </a:prstGeom>
        </p:spPr>
      </p:pic>
      <p:sp>
        <p:nvSpPr>
          <p:cNvPr id="10" name="TextBox 9">
            <a:extLst>
              <a:ext uri="{FF2B5EF4-FFF2-40B4-BE49-F238E27FC236}">
                <a16:creationId xmlns:a16="http://schemas.microsoft.com/office/drawing/2014/main" id="{90C221DF-5ED3-434D-BB07-0DD868BAAADB}"/>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230917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Add our map</a:t>
            </a:r>
          </a:p>
          <a:p>
            <a:endParaRPr lang="en-US" sz="2000" dirty="0"/>
          </a:p>
        </p:txBody>
      </p:sp>
      <p:pic>
        <p:nvPicPr>
          <p:cNvPr id="2" name="Picture 1">
            <a:extLst>
              <a:ext uri="{FF2B5EF4-FFF2-40B4-BE49-F238E27FC236}">
                <a16:creationId xmlns:a16="http://schemas.microsoft.com/office/drawing/2014/main" id="{5BE5E851-EF74-7D4B-80B0-345935E43638}"/>
              </a:ext>
            </a:extLst>
          </p:cNvPr>
          <p:cNvPicPr>
            <a:picLocks noChangeAspect="1"/>
          </p:cNvPicPr>
          <p:nvPr/>
        </p:nvPicPr>
        <p:blipFill>
          <a:blip r:embed="rId2"/>
          <a:stretch>
            <a:fillRect/>
          </a:stretch>
        </p:blipFill>
        <p:spPr>
          <a:xfrm>
            <a:off x="3539821" y="1066800"/>
            <a:ext cx="8652179" cy="5048346"/>
          </a:xfrm>
          <a:prstGeom prst="rect">
            <a:avLst/>
          </a:prstGeom>
        </p:spPr>
      </p:pic>
      <p:sp>
        <p:nvSpPr>
          <p:cNvPr id="8" name="TextBox 7">
            <a:extLst>
              <a:ext uri="{FF2B5EF4-FFF2-40B4-BE49-F238E27FC236}">
                <a16:creationId xmlns:a16="http://schemas.microsoft.com/office/drawing/2014/main" id="{4DDE7722-113A-BE4B-81F8-C5AAC57A7A90}"/>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047318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This will prompt a dragging tool; center the map in the middle of the page, as depicted right</a:t>
            </a:r>
          </a:p>
        </p:txBody>
      </p:sp>
      <p:pic>
        <p:nvPicPr>
          <p:cNvPr id="3" name="Picture 2">
            <a:extLst>
              <a:ext uri="{FF2B5EF4-FFF2-40B4-BE49-F238E27FC236}">
                <a16:creationId xmlns:a16="http://schemas.microsoft.com/office/drawing/2014/main" id="{167BBCD4-D9BE-214F-B149-9E9CE2ED2C3B}"/>
              </a:ext>
            </a:extLst>
          </p:cNvPr>
          <p:cNvPicPr>
            <a:picLocks noChangeAspect="1"/>
          </p:cNvPicPr>
          <p:nvPr/>
        </p:nvPicPr>
        <p:blipFill>
          <a:blip r:embed="rId2"/>
          <a:stretch>
            <a:fillRect/>
          </a:stretch>
        </p:blipFill>
        <p:spPr>
          <a:xfrm>
            <a:off x="3253982" y="1135629"/>
            <a:ext cx="8451530" cy="4886041"/>
          </a:xfrm>
          <a:prstGeom prst="rect">
            <a:avLst/>
          </a:prstGeom>
        </p:spPr>
      </p:pic>
      <p:sp>
        <p:nvSpPr>
          <p:cNvPr id="8" name="TextBox 7">
            <a:extLst>
              <a:ext uri="{FF2B5EF4-FFF2-40B4-BE49-F238E27FC236}">
                <a16:creationId xmlns:a16="http://schemas.microsoft.com/office/drawing/2014/main" id="{23201D97-5FF4-3D48-A8F5-5C55C969CCC4}"/>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303526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Let’s add a title by adding a label</a:t>
            </a:r>
          </a:p>
          <a:p>
            <a:endParaRPr lang="en-US" sz="2000" dirty="0"/>
          </a:p>
          <a:p>
            <a:endParaRPr lang="en-US" sz="2000" dirty="0"/>
          </a:p>
          <a:p>
            <a:r>
              <a:rPr lang="en-US" sz="2000" dirty="0"/>
              <a:t>Once you’ve added the label, rename the item as “title” and click the item to alter its appearance</a:t>
            </a:r>
          </a:p>
        </p:txBody>
      </p:sp>
      <p:pic>
        <p:nvPicPr>
          <p:cNvPr id="2" name="Picture 1">
            <a:extLst>
              <a:ext uri="{FF2B5EF4-FFF2-40B4-BE49-F238E27FC236}">
                <a16:creationId xmlns:a16="http://schemas.microsoft.com/office/drawing/2014/main" id="{30493880-1898-F14D-B0C4-FD070B234E63}"/>
              </a:ext>
            </a:extLst>
          </p:cNvPr>
          <p:cNvPicPr>
            <a:picLocks noChangeAspect="1"/>
          </p:cNvPicPr>
          <p:nvPr/>
        </p:nvPicPr>
        <p:blipFill>
          <a:blip r:embed="rId2"/>
          <a:stretch>
            <a:fillRect/>
          </a:stretch>
        </p:blipFill>
        <p:spPr>
          <a:xfrm>
            <a:off x="4356811" y="1066800"/>
            <a:ext cx="1908134" cy="5188410"/>
          </a:xfrm>
          <a:prstGeom prst="rect">
            <a:avLst/>
          </a:prstGeom>
        </p:spPr>
      </p:pic>
      <p:pic>
        <p:nvPicPr>
          <p:cNvPr id="3" name="Picture 2">
            <a:extLst>
              <a:ext uri="{FF2B5EF4-FFF2-40B4-BE49-F238E27FC236}">
                <a16:creationId xmlns:a16="http://schemas.microsoft.com/office/drawing/2014/main" id="{FFCD370E-1B90-6245-AC96-BC1B21C5A329}"/>
              </a:ext>
            </a:extLst>
          </p:cNvPr>
          <p:cNvPicPr>
            <a:picLocks noChangeAspect="1"/>
          </p:cNvPicPr>
          <p:nvPr/>
        </p:nvPicPr>
        <p:blipFill>
          <a:blip r:embed="rId3"/>
          <a:stretch>
            <a:fillRect/>
          </a:stretch>
        </p:blipFill>
        <p:spPr>
          <a:xfrm>
            <a:off x="6316228" y="955122"/>
            <a:ext cx="4235061" cy="5791200"/>
          </a:xfrm>
          <a:prstGeom prst="rect">
            <a:avLst/>
          </a:prstGeom>
        </p:spPr>
      </p:pic>
      <p:sp>
        <p:nvSpPr>
          <p:cNvPr id="10" name="TextBox 9">
            <a:extLst>
              <a:ext uri="{FF2B5EF4-FFF2-40B4-BE49-F238E27FC236}">
                <a16:creationId xmlns:a16="http://schemas.microsoft.com/office/drawing/2014/main" id="{BE783953-7322-5C4B-9166-316FCBB2D322}"/>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636236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59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3849507" cy="4910667"/>
          </a:xfrm>
        </p:spPr>
        <p:txBody>
          <a:bodyPr>
            <a:normAutofit/>
          </a:bodyPr>
          <a:lstStyle/>
          <a:p>
            <a:r>
              <a:rPr lang="en-US" sz="2000" dirty="0"/>
              <a:t>To adjust font and size, please click “Font” under “Appearance” tab</a:t>
            </a:r>
          </a:p>
          <a:p>
            <a:endParaRPr lang="en-US" sz="2000" dirty="0"/>
          </a:p>
          <a:p>
            <a:r>
              <a:rPr lang="en-US" sz="2000" dirty="0"/>
              <a:t>Pick anything you like!</a:t>
            </a:r>
          </a:p>
        </p:txBody>
      </p:sp>
      <p:pic>
        <p:nvPicPr>
          <p:cNvPr id="2" name="Picture 1">
            <a:extLst>
              <a:ext uri="{FF2B5EF4-FFF2-40B4-BE49-F238E27FC236}">
                <a16:creationId xmlns:a16="http://schemas.microsoft.com/office/drawing/2014/main" id="{794BD3F7-454F-8D4B-B097-4CB058CAA751}"/>
              </a:ext>
            </a:extLst>
          </p:cNvPr>
          <p:cNvPicPr>
            <a:picLocks noChangeAspect="1"/>
          </p:cNvPicPr>
          <p:nvPr/>
        </p:nvPicPr>
        <p:blipFill>
          <a:blip r:embed="rId2"/>
          <a:stretch>
            <a:fillRect/>
          </a:stretch>
        </p:blipFill>
        <p:spPr>
          <a:xfrm>
            <a:off x="202100" y="3079611"/>
            <a:ext cx="4207719" cy="2797916"/>
          </a:xfrm>
          <a:prstGeom prst="rect">
            <a:avLst/>
          </a:prstGeom>
        </p:spPr>
      </p:pic>
      <p:pic>
        <p:nvPicPr>
          <p:cNvPr id="8" name="Picture 7">
            <a:extLst>
              <a:ext uri="{FF2B5EF4-FFF2-40B4-BE49-F238E27FC236}">
                <a16:creationId xmlns:a16="http://schemas.microsoft.com/office/drawing/2014/main" id="{253583CC-0E0C-2F4A-B397-70A495232365}"/>
              </a:ext>
            </a:extLst>
          </p:cNvPr>
          <p:cNvPicPr>
            <a:picLocks noChangeAspect="1"/>
          </p:cNvPicPr>
          <p:nvPr/>
        </p:nvPicPr>
        <p:blipFill>
          <a:blip r:embed="rId3"/>
          <a:stretch>
            <a:fillRect/>
          </a:stretch>
        </p:blipFill>
        <p:spPr>
          <a:xfrm>
            <a:off x="4791632" y="1011767"/>
            <a:ext cx="6426200" cy="4965700"/>
          </a:xfrm>
          <a:prstGeom prst="rect">
            <a:avLst/>
          </a:prstGeom>
        </p:spPr>
      </p:pic>
      <p:sp>
        <p:nvSpPr>
          <p:cNvPr id="10" name="TextBox 9">
            <a:extLst>
              <a:ext uri="{FF2B5EF4-FFF2-40B4-BE49-F238E27FC236}">
                <a16:creationId xmlns:a16="http://schemas.microsoft.com/office/drawing/2014/main" id="{B8445884-7184-194F-B56D-F085CEC8BBEA}"/>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41743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Who am I?</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6595401" cy="4910667"/>
          </a:xfrm>
        </p:spPr>
        <p:txBody>
          <a:bodyPr>
            <a:normAutofit/>
          </a:bodyPr>
          <a:lstStyle/>
          <a:p>
            <a:r>
              <a:rPr lang="en-US" sz="2200" dirty="0"/>
              <a:t>DTE Energy</a:t>
            </a:r>
          </a:p>
          <a:p>
            <a:pPr lvl="1"/>
            <a:r>
              <a:rPr lang="en-US" sz="2000" dirty="0">
                <a:highlight>
                  <a:srgbClr val="FFFF00"/>
                </a:highlight>
              </a:rPr>
              <a:t>Route optimization and coordinate system conversion API</a:t>
            </a:r>
          </a:p>
          <a:p>
            <a:pPr lvl="1"/>
            <a:r>
              <a:rPr lang="en-US" sz="2000" dirty="0"/>
              <a:t>Web-based SQL query generation app (asset management)</a:t>
            </a:r>
          </a:p>
          <a:p>
            <a:endParaRPr lang="en-US" sz="2200" dirty="0"/>
          </a:p>
          <a:p>
            <a:endParaRPr lang="en-US" sz="2200" dirty="0"/>
          </a:p>
          <a:p>
            <a:endParaRPr lang="en-US" sz="2200" dirty="0"/>
          </a:p>
          <a:p>
            <a:endParaRPr lang="en-US" sz="2200" dirty="0"/>
          </a:p>
          <a:p>
            <a:endParaRPr lang="en-US" sz="2200" dirty="0"/>
          </a:p>
          <a:p>
            <a:r>
              <a:rPr lang="en-US" sz="2200" dirty="0"/>
              <a:t>Stryker </a:t>
            </a:r>
            <a:r>
              <a:rPr lang="en-US" sz="2200" dirty="0" err="1"/>
              <a:t>Orthopaedics</a:t>
            </a:r>
            <a:endParaRPr lang="en-US" sz="2200" dirty="0"/>
          </a:p>
          <a:p>
            <a:pPr lvl="1"/>
            <a:r>
              <a:rPr lang="en-US" sz="2000" dirty="0"/>
              <a:t>Correlate procedures which use Stryker products to demographics, and predict demographic growth in </a:t>
            </a:r>
            <a:r>
              <a:rPr lang="en-US" sz="2000" dirty="0">
                <a:highlight>
                  <a:srgbClr val="FFFF00"/>
                </a:highlight>
              </a:rPr>
              <a:t>US regions</a:t>
            </a:r>
            <a:r>
              <a:rPr lang="en-US" sz="2000" dirty="0"/>
              <a:t> for sales/lead generation</a:t>
            </a:r>
          </a:p>
        </p:txBody>
      </p:sp>
      <p:pic>
        <p:nvPicPr>
          <p:cNvPr id="11" name="Picture 2" descr="Stryker Launches Advanced Robotic-Arm Assisted Total Hip ...">
            <a:extLst>
              <a:ext uri="{FF2B5EF4-FFF2-40B4-BE49-F238E27FC236}">
                <a16:creationId xmlns:a16="http://schemas.microsoft.com/office/drawing/2014/main" id="{AE657673-EDD1-8B43-AF5B-FCAF631FC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052" y="4177521"/>
            <a:ext cx="4114800" cy="11122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urbine blades now spinning at DTE Energy's newest wind ...">
            <a:extLst>
              <a:ext uri="{FF2B5EF4-FFF2-40B4-BE49-F238E27FC236}">
                <a16:creationId xmlns:a16="http://schemas.microsoft.com/office/drawing/2014/main" id="{F6F73BE6-E4FA-7446-A965-F297E8843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61" y="1325967"/>
            <a:ext cx="2586182" cy="13545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3D117C-533F-D249-8A3F-CB589A52D628}"/>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046178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Do the same thing to add a source label…</a:t>
            </a:r>
          </a:p>
        </p:txBody>
      </p:sp>
      <p:pic>
        <p:nvPicPr>
          <p:cNvPr id="2" name="Picture 1">
            <a:extLst>
              <a:ext uri="{FF2B5EF4-FFF2-40B4-BE49-F238E27FC236}">
                <a16:creationId xmlns:a16="http://schemas.microsoft.com/office/drawing/2014/main" id="{F37BFC53-5F82-AC48-9C9B-B9374EE1FA0B}"/>
              </a:ext>
            </a:extLst>
          </p:cNvPr>
          <p:cNvPicPr>
            <a:picLocks noChangeAspect="1"/>
          </p:cNvPicPr>
          <p:nvPr/>
        </p:nvPicPr>
        <p:blipFill>
          <a:blip r:embed="rId2"/>
          <a:stretch>
            <a:fillRect/>
          </a:stretch>
        </p:blipFill>
        <p:spPr>
          <a:xfrm>
            <a:off x="3575393" y="1196126"/>
            <a:ext cx="8525815" cy="5006051"/>
          </a:xfrm>
          <a:prstGeom prst="rect">
            <a:avLst/>
          </a:prstGeom>
        </p:spPr>
      </p:pic>
      <p:sp>
        <p:nvSpPr>
          <p:cNvPr id="8" name="TextBox 7">
            <a:extLst>
              <a:ext uri="{FF2B5EF4-FFF2-40B4-BE49-F238E27FC236}">
                <a16:creationId xmlns:a16="http://schemas.microsoft.com/office/drawing/2014/main" id="{77D6FB4C-CEC4-A543-B396-6218EF78A71D}"/>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43719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61</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Now, we need to add a legend</a:t>
            </a:r>
          </a:p>
          <a:p>
            <a:endParaRPr lang="en-US" sz="2000" dirty="0"/>
          </a:p>
          <a:p>
            <a:r>
              <a:rPr lang="en-US" sz="2000" dirty="0"/>
              <a:t>Drag it where you’d like. I suggest the right-hand side of the map.</a:t>
            </a:r>
          </a:p>
          <a:p>
            <a:endParaRPr lang="en-US" sz="2000" dirty="0"/>
          </a:p>
          <a:p>
            <a:r>
              <a:rPr lang="en-US" sz="2000" dirty="0"/>
              <a:t>Uh oh – the legend is showing the original, attribute-less layer. Let’s eliminate it.</a:t>
            </a:r>
          </a:p>
        </p:txBody>
      </p:sp>
      <p:pic>
        <p:nvPicPr>
          <p:cNvPr id="2" name="Picture 1">
            <a:extLst>
              <a:ext uri="{FF2B5EF4-FFF2-40B4-BE49-F238E27FC236}">
                <a16:creationId xmlns:a16="http://schemas.microsoft.com/office/drawing/2014/main" id="{4D2A42AF-DF5F-CD45-8DFE-5E7D832C2137}"/>
              </a:ext>
            </a:extLst>
          </p:cNvPr>
          <p:cNvPicPr>
            <a:picLocks noChangeAspect="1"/>
          </p:cNvPicPr>
          <p:nvPr/>
        </p:nvPicPr>
        <p:blipFill>
          <a:blip r:embed="rId2"/>
          <a:stretch>
            <a:fillRect/>
          </a:stretch>
        </p:blipFill>
        <p:spPr>
          <a:xfrm>
            <a:off x="4284566" y="1337657"/>
            <a:ext cx="2068680" cy="5077669"/>
          </a:xfrm>
          <a:prstGeom prst="rect">
            <a:avLst/>
          </a:prstGeom>
        </p:spPr>
      </p:pic>
      <p:pic>
        <p:nvPicPr>
          <p:cNvPr id="3" name="Picture 2">
            <a:extLst>
              <a:ext uri="{FF2B5EF4-FFF2-40B4-BE49-F238E27FC236}">
                <a16:creationId xmlns:a16="http://schemas.microsoft.com/office/drawing/2014/main" id="{9A69D25B-C6E0-024D-BEFE-C0FC24B18394}"/>
              </a:ext>
            </a:extLst>
          </p:cNvPr>
          <p:cNvPicPr>
            <a:picLocks noChangeAspect="1"/>
          </p:cNvPicPr>
          <p:nvPr/>
        </p:nvPicPr>
        <p:blipFill>
          <a:blip r:embed="rId3"/>
          <a:stretch>
            <a:fillRect/>
          </a:stretch>
        </p:blipFill>
        <p:spPr>
          <a:xfrm>
            <a:off x="6498194" y="1444051"/>
            <a:ext cx="5207318" cy="4577787"/>
          </a:xfrm>
          <a:prstGeom prst="rect">
            <a:avLst/>
          </a:prstGeom>
        </p:spPr>
      </p:pic>
      <p:sp>
        <p:nvSpPr>
          <p:cNvPr id="10" name="TextBox 9">
            <a:extLst>
              <a:ext uri="{FF2B5EF4-FFF2-40B4-BE49-F238E27FC236}">
                <a16:creationId xmlns:a16="http://schemas.microsoft.com/office/drawing/2014/main" id="{5F214D8E-F3BB-5B49-B87E-B058A80A1D8B}"/>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690902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62</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To eliminate the unused, original layer:</a:t>
            </a:r>
          </a:p>
          <a:p>
            <a:pPr lvl="1"/>
            <a:r>
              <a:rPr lang="en-US" sz="1800" dirty="0"/>
              <a:t>Under “Item Properties” check the “Only show items inside linked map” box</a:t>
            </a:r>
          </a:p>
        </p:txBody>
      </p:sp>
      <p:pic>
        <p:nvPicPr>
          <p:cNvPr id="2" name="Picture 1">
            <a:extLst>
              <a:ext uri="{FF2B5EF4-FFF2-40B4-BE49-F238E27FC236}">
                <a16:creationId xmlns:a16="http://schemas.microsoft.com/office/drawing/2014/main" id="{208F8945-3EBD-8B42-88E8-2826B1572A4E}"/>
              </a:ext>
            </a:extLst>
          </p:cNvPr>
          <p:cNvPicPr>
            <a:picLocks noChangeAspect="1"/>
          </p:cNvPicPr>
          <p:nvPr/>
        </p:nvPicPr>
        <p:blipFill>
          <a:blip r:embed="rId2"/>
          <a:stretch>
            <a:fillRect/>
          </a:stretch>
        </p:blipFill>
        <p:spPr>
          <a:xfrm>
            <a:off x="123464" y="3849064"/>
            <a:ext cx="3621912" cy="1810956"/>
          </a:xfrm>
          <a:prstGeom prst="rect">
            <a:avLst/>
          </a:prstGeom>
        </p:spPr>
      </p:pic>
      <p:pic>
        <p:nvPicPr>
          <p:cNvPr id="3" name="Picture 2">
            <a:extLst>
              <a:ext uri="{FF2B5EF4-FFF2-40B4-BE49-F238E27FC236}">
                <a16:creationId xmlns:a16="http://schemas.microsoft.com/office/drawing/2014/main" id="{31BC481C-14B1-8647-937C-2123B430DA4D}"/>
              </a:ext>
            </a:extLst>
          </p:cNvPr>
          <p:cNvPicPr>
            <a:picLocks noChangeAspect="1"/>
          </p:cNvPicPr>
          <p:nvPr/>
        </p:nvPicPr>
        <p:blipFill>
          <a:blip r:embed="rId3"/>
          <a:stretch>
            <a:fillRect/>
          </a:stretch>
        </p:blipFill>
        <p:spPr>
          <a:xfrm>
            <a:off x="3834823" y="1085777"/>
            <a:ext cx="7870689" cy="4574243"/>
          </a:xfrm>
          <a:prstGeom prst="rect">
            <a:avLst/>
          </a:prstGeom>
        </p:spPr>
      </p:pic>
      <p:sp>
        <p:nvSpPr>
          <p:cNvPr id="10" name="TextBox 9">
            <a:extLst>
              <a:ext uri="{FF2B5EF4-FFF2-40B4-BE49-F238E27FC236}">
                <a16:creationId xmlns:a16="http://schemas.microsoft.com/office/drawing/2014/main" id="{30BF11FA-A5F2-8840-B523-69474D1FEBAF}"/>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56876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63</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From here, you can save the project and export in a variety of formats</a:t>
            </a:r>
          </a:p>
        </p:txBody>
      </p:sp>
      <p:pic>
        <p:nvPicPr>
          <p:cNvPr id="2" name="Picture 1">
            <a:extLst>
              <a:ext uri="{FF2B5EF4-FFF2-40B4-BE49-F238E27FC236}">
                <a16:creationId xmlns:a16="http://schemas.microsoft.com/office/drawing/2014/main" id="{641B69A7-02E9-2B40-B675-0CA7070D6811}"/>
              </a:ext>
            </a:extLst>
          </p:cNvPr>
          <p:cNvPicPr>
            <a:picLocks noChangeAspect="1"/>
          </p:cNvPicPr>
          <p:nvPr/>
        </p:nvPicPr>
        <p:blipFill>
          <a:blip r:embed="rId2"/>
          <a:stretch>
            <a:fillRect/>
          </a:stretch>
        </p:blipFill>
        <p:spPr>
          <a:xfrm>
            <a:off x="3995919" y="2324984"/>
            <a:ext cx="6515100" cy="1536700"/>
          </a:xfrm>
          <a:prstGeom prst="rect">
            <a:avLst/>
          </a:prstGeom>
        </p:spPr>
      </p:pic>
      <p:sp>
        <p:nvSpPr>
          <p:cNvPr id="8" name="TextBox 7">
            <a:extLst>
              <a:ext uri="{FF2B5EF4-FFF2-40B4-BE49-F238E27FC236}">
                <a16:creationId xmlns:a16="http://schemas.microsoft.com/office/drawing/2014/main" id="{A6997960-0ECD-2F42-8A3C-7E11D0E2EF07}"/>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260463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Visualizing Maps via QGIS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64</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2" y="1066800"/>
            <a:ext cx="2568948" cy="4910667"/>
          </a:xfrm>
        </p:spPr>
        <p:txBody>
          <a:bodyPr>
            <a:normAutofit/>
          </a:bodyPr>
          <a:lstStyle/>
          <a:p>
            <a:r>
              <a:rPr lang="en-US" sz="2000" dirty="0"/>
              <a:t>Final map!</a:t>
            </a:r>
          </a:p>
        </p:txBody>
      </p:sp>
      <p:pic>
        <p:nvPicPr>
          <p:cNvPr id="2" name="Picture 1">
            <a:extLst>
              <a:ext uri="{FF2B5EF4-FFF2-40B4-BE49-F238E27FC236}">
                <a16:creationId xmlns:a16="http://schemas.microsoft.com/office/drawing/2014/main" id="{CB65D307-9486-904D-B46A-30D33FD7E8CF}"/>
              </a:ext>
            </a:extLst>
          </p:cNvPr>
          <p:cNvPicPr>
            <a:picLocks noChangeAspect="1"/>
          </p:cNvPicPr>
          <p:nvPr/>
        </p:nvPicPr>
        <p:blipFill>
          <a:blip r:embed="rId2"/>
          <a:stretch>
            <a:fillRect/>
          </a:stretch>
        </p:blipFill>
        <p:spPr>
          <a:xfrm>
            <a:off x="2781672" y="1138331"/>
            <a:ext cx="8392871" cy="4880637"/>
          </a:xfrm>
          <a:prstGeom prst="rect">
            <a:avLst/>
          </a:prstGeom>
        </p:spPr>
      </p:pic>
      <p:sp>
        <p:nvSpPr>
          <p:cNvPr id="8" name="TextBox 7">
            <a:extLst>
              <a:ext uri="{FF2B5EF4-FFF2-40B4-BE49-F238E27FC236}">
                <a16:creationId xmlns:a16="http://schemas.microsoft.com/office/drawing/2014/main" id="{C00CFCE7-4311-0F46-97D2-76D6306A8AB2}"/>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793082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Today’s Activity</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65</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200" dirty="0"/>
              <a:t>Visualizing Maps via Python</a:t>
            </a:r>
          </a:p>
          <a:p>
            <a:pPr lvl="1"/>
            <a:r>
              <a:rPr lang="en-US" sz="1800" dirty="0"/>
              <a:t>Today’s data and </a:t>
            </a:r>
            <a:r>
              <a:rPr lang="en-US" sz="1800" dirty="0" err="1"/>
              <a:t>Jupyter</a:t>
            </a:r>
            <a:r>
              <a:rPr lang="en-US" sz="1800" dirty="0"/>
              <a:t> notebook are available on our course drive.</a:t>
            </a:r>
          </a:p>
          <a:p>
            <a:pPr lvl="1"/>
            <a:endParaRPr lang="en-US" sz="2000" dirty="0"/>
          </a:p>
          <a:p>
            <a:r>
              <a:rPr lang="en-US" sz="2200" dirty="0"/>
              <a:t>Visualizing Maps via QGIS</a:t>
            </a:r>
          </a:p>
          <a:p>
            <a:pPr lvl="1"/>
            <a:r>
              <a:rPr lang="en-US" sz="1800" dirty="0"/>
              <a:t>Please see the Covid Assignment folder for the activity.</a:t>
            </a:r>
          </a:p>
          <a:p>
            <a:pPr lvl="1"/>
            <a:endParaRPr lang="en-US" sz="1800" dirty="0"/>
          </a:p>
          <a:p>
            <a:endParaRPr lang="en-US" sz="2200" dirty="0"/>
          </a:p>
          <a:p>
            <a:pPr lvl="1"/>
            <a:endParaRPr lang="en-US" sz="2000" dirty="0"/>
          </a:p>
        </p:txBody>
      </p:sp>
      <p:sp>
        <p:nvSpPr>
          <p:cNvPr id="8" name="TextBox 7">
            <a:extLst>
              <a:ext uri="{FF2B5EF4-FFF2-40B4-BE49-F238E27FC236}">
                <a16:creationId xmlns:a16="http://schemas.microsoft.com/office/drawing/2014/main" id="{75A885E8-EE8F-2941-B602-E739F7FAC104}"/>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2552417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B1E-E681-5A4C-9BDD-0E3ED9FF8D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A23F8B2-656B-1249-92ED-68866D52A1C9}"/>
              </a:ext>
            </a:extLst>
          </p:cNvPr>
          <p:cNvSpPr>
            <a:spLocks noGrp="1"/>
          </p:cNvSpPr>
          <p:nvPr>
            <p:ph type="subTitle" idx="1"/>
          </p:nvPr>
        </p:nvSpPr>
        <p:spPr/>
        <p:txBody>
          <a:bodyPr/>
          <a:lstStyle/>
          <a:p>
            <a:r>
              <a:rPr lang="en-US" dirty="0"/>
              <a:t>PostGIS</a:t>
            </a:r>
          </a:p>
        </p:txBody>
      </p:sp>
      <p:sp>
        <p:nvSpPr>
          <p:cNvPr id="4" name="Text Placeholder 3">
            <a:extLst>
              <a:ext uri="{FF2B5EF4-FFF2-40B4-BE49-F238E27FC236}">
                <a16:creationId xmlns:a16="http://schemas.microsoft.com/office/drawing/2014/main" id="{43A1E731-D7EC-6F42-9BE1-0F11B8CD9F34}"/>
              </a:ext>
            </a:extLst>
          </p:cNvPr>
          <p:cNvSpPr>
            <a:spLocks noGrp="1"/>
          </p:cNvSpPr>
          <p:nvPr>
            <p:ph type="body" sz="quarter" idx="14"/>
          </p:nvPr>
        </p:nvSpPr>
        <p:spPr/>
        <p:txBody>
          <a:bodyPr/>
          <a:lstStyle/>
          <a:p>
            <a:endParaRPr lang="en-US" dirty="0"/>
          </a:p>
        </p:txBody>
      </p:sp>
      <p:sp>
        <p:nvSpPr>
          <p:cNvPr id="5" name="Date Placeholder 4">
            <a:extLst>
              <a:ext uri="{FF2B5EF4-FFF2-40B4-BE49-F238E27FC236}">
                <a16:creationId xmlns:a16="http://schemas.microsoft.com/office/drawing/2014/main" id="{1A3C8BCC-611F-414B-B360-4264ABBA70A3}"/>
              </a:ext>
            </a:extLst>
          </p:cNvPr>
          <p:cNvSpPr>
            <a:spLocks noGrp="1"/>
          </p:cNvSpPr>
          <p:nvPr>
            <p:ph type="dt" sz="half" idx="10"/>
          </p:nvPr>
        </p:nvSpPr>
        <p:spPr/>
        <p:txBody>
          <a:bodyPr/>
          <a:lstStyle/>
          <a:p>
            <a:fld id="{049DC8E1-D369-0F48-9062-BB068AFD07CE}" type="datetime1">
              <a:rPr lang="en-US" smtClean="0"/>
              <a:pPr/>
              <a:t>7/20/21</a:t>
            </a:fld>
            <a:endParaRPr lang="en-US"/>
          </a:p>
        </p:txBody>
      </p:sp>
      <p:sp>
        <p:nvSpPr>
          <p:cNvPr id="6" name="Slide Number Placeholder 5">
            <a:extLst>
              <a:ext uri="{FF2B5EF4-FFF2-40B4-BE49-F238E27FC236}">
                <a16:creationId xmlns:a16="http://schemas.microsoft.com/office/drawing/2014/main" id="{ECFC012A-FF4C-0541-A264-CCBC6D5074BE}"/>
              </a:ext>
            </a:extLst>
          </p:cNvPr>
          <p:cNvSpPr>
            <a:spLocks noGrp="1"/>
          </p:cNvSpPr>
          <p:nvPr>
            <p:ph type="sldNum" sz="quarter" idx="12"/>
          </p:nvPr>
        </p:nvSpPr>
        <p:spPr/>
        <p:txBody>
          <a:bodyPr/>
          <a:lstStyle/>
          <a:p>
            <a:fld id="{8A7A6979-0714-4377-B894-6BE4C2D6E202}" type="slidenum">
              <a:rPr lang="en-US" smtClean="0"/>
              <a:pPr/>
              <a:t>66</a:t>
            </a:fld>
            <a:endParaRPr lang="en-US"/>
          </a:p>
        </p:txBody>
      </p:sp>
    </p:spTree>
    <p:extLst>
      <p:ext uri="{BB962C8B-B14F-4D97-AF65-F5344CB8AC3E}">
        <p14:creationId xmlns:p14="http://schemas.microsoft.com/office/powerpoint/2010/main" val="489779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What is PostGIS?</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pPr lvl="1"/>
            <a:r>
              <a:rPr lang="en-US" sz="2000" dirty="0"/>
              <a:t>Directly from the creators:</a:t>
            </a:r>
          </a:p>
          <a:p>
            <a:pPr lvl="2"/>
            <a:r>
              <a:rPr lang="en-US" sz="2000" dirty="0"/>
              <a:t>PostGIS is a spatial database extender for </a:t>
            </a:r>
            <a:r>
              <a:rPr lang="en-US" sz="2000" dirty="0">
                <a:hlinkClick r:id="rId3"/>
              </a:rPr>
              <a:t>PostgreSQL</a:t>
            </a:r>
            <a:r>
              <a:rPr lang="en-US" sz="2000" dirty="0"/>
              <a:t> object-relational database. It adds support for geographic objects allowing location queries to be run in SQL. </a:t>
            </a:r>
          </a:p>
          <a:p>
            <a:pPr lvl="1"/>
            <a:endParaRPr lang="en-US" sz="2000" dirty="0"/>
          </a:p>
          <a:p>
            <a:pPr lvl="1"/>
            <a:endParaRPr lang="en-US" sz="2000" dirty="0"/>
          </a:p>
          <a:p>
            <a:pPr lvl="1"/>
            <a:endParaRPr lang="en-US" sz="2000" dirty="0"/>
          </a:p>
          <a:p>
            <a:pPr lvl="1"/>
            <a:endParaRPr lang="en-US" sz="2000" dirty="0"/>
          </a:p>
          <a:p>
            <a:pPr marL="228600" lvl="1" indent="0">
              <a:buNone/>
            </a:pPr>
            <a:endParaRPr lang="en-US" sz="2000" dirty="0"/>
          </a:p>
          <a:p>
            <a:pPr marL="228600" lvl="1" indent="0">
              <a:buNone/>
            </a:pPr>
            <a:endParaRPr lang="en-US" sz="2000" i="1" dirty="0"/>
          </a:p>
          <a:p>
            <a:pPr marL="228600" lvl="1" indent="0">
              <a:buNone/>
            </a:pPr>
            <a:r>
              <a:rPr lang="en-US" sz="2000" i="1" dirty="0"/>
              <a:t>What would this query return?</a:t>
            </a:r>
          </a:p>
          <a:p>
            <a:pPr lvl="1"/>
            <a:endParaRPr lang="en-US" sz="2000" dirty="0"/>
          </a:p>
        </p:txBody>
      </p:sp>
      <p:sp>
        <p:nvSpPr>
          <p:cNvPr id="8" name="TextBox 7">
            <a:extLst>
              <a:ext uri="{FF2B5EF4-FFF2-40B4-BE49-F238E27FC236}">
                <a16:creationId xmlns:a16="http://schemas.microsoft.com/office/drawing/2014/main" id="{75A885E8-EE8F-2941-B602-E739F7FAC104}"/>
              </a:ext>
            </a:extLst>
          </p:cNvPr>
          <p:cNvSpPr txBox="1"/>
          <p:nvPr/>
        </p:nvSpPr>
        <p:spPr>
          <a:xfrm>
            <a:off x="486488" y="6510767"/>
            <a:ext cx="3937594" cy="307777"/>
          </a:xfrm>
          <a:prstGeom prst="rect">
            <a:avLst/>
          </a:prstGeom>
          <a:noFill/>
        </p:spPr>
        <p:txBody>
          <a:bodyPr wrap="square" rtlCol="0">
            <a:spAutoFit/>
          </a:bodyPr>
          <a:lstStyle/>
          <a:p>
            <a:r>
              <a:rPr lang="en-US" sz="1400" dirty="0"/>
              <a:t>Justin Gould | gould29 | REEU 2021</a:t>
            </a:r>
          </a:p>
        </p:txBody>
      </p:sp>
      <p:pic>
        <p:nvPicPr>
          <p:cNvPr id="2" name="Picture 1">
            <a:extLst>
              <a:ext uri="{FF2B5EF4-FFF2-40B4-BE49-F238E27FC236}">
                <a16:creationId xmlns:a16="http://schemas.microsoft.com/office/drawing/2014/main" id="{7C45A705-3AF9-0144-B051-B843CE7C3590}"/>
              </a:ext>
            </a:extLst>
          </p:cNvPr>
          <p:cNvPicPr>
            <a:picLocks noChangeAspect="1"/>
          </p:cNvPicPr>
          <p:nvPr/>
        </p:nvPicPr>
        <p:blipFill>
          <a:blip r:embed="rId4"/>
          <a:stretch>
            <a:fillRect/>
          </a:stretch>
        </p:blipFill>
        <p:spPr>
          <a:xfrm>
            <a:off x="560311" y="2843470"/>
            <a:ext cx="5880100" cy="1511300"/>
          </a:xfrm>
          <a:prstGeom prst="rect">
            <a:avLst/>
          </a:prstGeom>
        </p:spPr>
      </p:pic>
      <p:pic>
        <p:nvPicPr>
          <p:cNvPr id="1026" name="Picture 2" descr="Batman #86 review | AIPT">
            <a:extLst>
              <a:ext uri="{FF2B5EF4-FFF2-40B4-BE49-F238E27FC236}">
                <a16:creationId xmlns:a16="http://schemas.microsoft.com/office/drawing/2014/main" id="{03FB84FA-B94B-C44A-9C88-73C70C983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2793" y="2228096"/>
            <a:ext cx="2722909" cy="41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8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Day 1: Primary Lecture Content</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Please use our lecture notebook for today to ensure you have access to our </a:t>
            </a:r>
            <a:r>
              <a:rPr lang="en-US" sz="2000" dirty="0" err="1"/>
              <a:t>postgres</a:t>
            </a:r>
            <a:r>
              <a:rPr lang="en-US" sz="2000" dirty="0"/>
              <a:t> DB on scholar: </a:t>
            </a:r>
            <a:r>
              <a:rPr lang="en-US" sz="2000" dirty="0" err="1">
                <a:latin typeface="Consolas" panose="020B0609020204030204" pitchFamily="49" charset="0"/>
                <a:cs typeface="Consolas" panose="020B0609020204030204" pitchFamily="49" charset="0"/>
              </a:rPr>
              <a:t>postgis_geddes.ipynb</a:t>
            </a:r>
            <a:endParaRPr lang="en-US" sz="2000" dirty="0">
              <a:latin typeface="Consolas" panose="020B0609020204030204" pitchFamily="49" charset="0"/>
              <a:cs typeface="Consolas" panose="020B0609020204030204" pitchFamily="49" charset="0"/>
            </a:endParaRPr>
          </a:p>
          <a:p>
            <a:pPr lvl="1"/>
            <a:r>
              <a:rPr lang="en-US" sz="1800" dirty="0"/>
              <a:t>This is available on our course drive</a:t>
            </a:r>
          </a:p>
          <a:p>
            <a:endParaRPr lang="en-US" sz="2000" dirty="0"/>
          </a:p>
          <a:p>
            <a:r>
              <a:rPr lang="en-US" sz="2000" dirty="0"/>
              <a:t>As always, I suggest you refer to our textbook for additional reference material, as well as this cheat sheet: </a:t>
            </a:r>
            <a:r>
              <a:rPr lang="en-US" sz="2000" dirty="0">
                <a:hlinkClick r:id="rId2"/>
              </a:rPr>
              <a:t>http://www.postgis.us/study_guides</a:t>
            </a:r>
            <a:endParaRPr lang="en-US" sz="2000" dirty="0"/>
          </a:p>
          <a:p>
            <a:pPr lvl="1"/>
            <a:r>
              <a:rPr lang="en-US" sz="1800" dirty="0"/>
              <a:t>Cheat sheets are available on our course drive, under</a:t>
            </a:r>
            <a:r>
              <a:rPr lang="en-US" sz="1800" dirty="0">
                <a:latin typeface="Consolas" panose="020B0609020204030204" pitchFamily="49" charset="0"/>
                <a:cs typeface="Consolas" panose="020B0609020204030204" pitchFamily="49" charset="0"/>
              </a:rPr>
              <a:t> ./resources</a:t>
            </a:r>
            <a:endParaRPr lang="en-US" sz="2400" dirty="0"/>
          </a:p>
        </p:txBody>
      </p:sp>
      <p:sp>
        <p:nvSpPr>
          <p:cNvPr id="8" name="TextBox 7">
            <a:extLst>
              <a:ext uri="{FF2B5EF4-FFF2-40B4-BE49-F238E27FC236}">
                <a16:creationId xmlns:a16="http://schemas.microsoft.com/office/drawing/2014/main" id="{6FA0EDD3-9325-0249-A7BC-4D1F3EEB05F5}"/>
              </a:ext>
            </a:extLst>
          </p:cNvPr>
          <p:cNvSpPr txBox="1"/>
          <p:nvPr/>
        </p:nvSpPr>
        <p:spPr>
          <a:xfrm>
            <a:off x="486488" y="6510767"/>
            <a:ext cx="3739523"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670541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Days 1 and 2: Primary Lecture Content</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69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One you ensure access to our DB on scholar, please use our lecture notebook for today: </a:t>
            </a:r>
            <a:r>
              <a:rPr lang="en-US" sz="2000" dirty="0" err="1">
                <a:latin typeface="Consolas" panose="020B0609020204030204" pitchFamily="49" charset="0"/>
                <a:cs typeface="Consolas" panose="020B0609020204030204" pitchFamily="49" charset="0"/>
              </a:rPr>
              <a:t>advanced_postgis.ipynb</a:t>
            </a:r>
            <a:endParaRPr lang="en-US" sz="2000" dirty="0">
              <a:latin typeface="Consolas" panose="020B0609020204030204" pitchFamily="49" charset="0"/>
              <a:cs typeface="Consolas" panose="020B0609020204030204" pitchFamily="49" charset="0"/>
            </a:endParaRPr>
          </a:p>
          <a:p>
            <a:pPr lvl="1"/>
            <a:r>
              <a:rPr lang="en-US" sz="1800" dirty="0"/>
              <a:t>This is available on our course drive</a:t>
            </a:r>
          </a:p>
          <a:p>
            <a:pPr lvl="1"/>
            <a:r>
              <a:rPr lang="en-US" sz="1800" dirty="0"/>
              <a:t>The notebook will take us 2 days to get through</a:t>
            </a:r>
          </a:p>
          <a:p>
            <a:endParaRPr lang="en-US" sz="2000" dirty="0"/>
          </a:p>
          <a:p>
            <a:r>
              <a:rPr lang="en-US" sz="2000" dirty="0"/>
              <a:t>As always, I suggest you refer to our textbook for additional reference material, as well as this cheat sheet: </a:t>
            </a:r>
            <a:r>
              <a:rPr lang="en-US" sz="2000" dirty="0">
                <a:hlinkClick r:id="rId2"/>
              </a:rPr>
              <a:t>http://www.postgis.us/study_guides</a:t>
            </a:r>
            <a:endParaRPr lang="en-US" sz="2000" dirty="0"/>
          </a:p>
          <a:p>
            <a:pPr lvl="1"/>
            <a:r>
              <a:rPr lang="en-US" sz="1800" dirty="0"/>
              <a:t>Cheat sheets are available on our course drive, under</a:t>
            </a:r>
            <a:r>
              <a:rPr lang="en-US" sz="1800" dirty="0">
                <a:latin typeface="Consolas" panose="020B0609020204030204" pitchFamily="49" charset="0"/>
                <a:cs typeface="Consolas" panose="020B0609020204030204" pitchFamily="49" charset="0"/>
              </a:rPr>
              <a:t> ./resources</a:t>
            </a:r>
          </a:p>
        </p:txBody>
      </p:sp>
      <p:sp>
        <p:nvSpPr>
          <p:cNvPr id="8" name="TextBox 7">
            <a:extLst>
              <a:ext uri="{FF2B5EF4-FFF2-40B4-BE49-F238E27FC236}">
                <a16:creationId xmlns:a16="http://schemas.microsoft.com/office/drawing/2014/main" id="{6FA0EDD3-9325-0249-A7BC-4D1F3EEB05F5}"/>
              </a:ext>
            </a:extLst>
          </p:cNvPr>
          <p:cNvSpPr txBox="1"/>
          <p:nvPr/>
        </p:nvSpPr>
        <p:spPr>
          <a:xfrm>
            <a:off x="486488" y="6510767"/>
            <a:ext cx="3739523"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108732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Who am I?</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6595401" cy="4910667"/>
          </a:xfrm>
        </p:spPr>
        <p:txBody>
          <a:bodyPr>
            <a:normAutofit/>
          </a:bodyPr>
          <a:lstStyle/>
          <a:p>
            <a:r>
              <a:rPr lang="en-US" sz="2200" dirty="0"/>
              <a:t>Product Sustainability Analytics</a:t>
            </a:r>
          </a:p>
          <a:p>
            <a:pPr lvl="1"/>
            <a:r>
              <a:rPr lang="en-US" sz="2000" dirty="0">
                <a:highlight>
                  <a:srgbClr val="FFFF00"/>
                </a:highlight>
              </a:rPr>
              <a:t>On-road vehicle data</a:t>
            </a:r>
            <a:r>
              <a:rPr lang="en-US" sz="2000" dirty="0"/>
              <a:t> to quantify fuel and emissions savings of engine start/stop feature</a:t>
            </a:r>
          </a:p>
          <a:p>
            <a:endParaRPr lang="en-US" sz="2200" dirty="0"/>
          </a:p>
          <a:p>
            <a:r>
              <a:rPr lang="en-US" sz="2200" dirty="0"/>
              <a:t>Connected Vehicles/Driver Assist Technology (DAT)</a:t>
            </a:r>
          </a:p>
          <a:p>
            <a:pPr lvl="1"/>
            <a:r>
              <a:rPr lang="en-US" sz="2000" dirty="0"/>
              <a:t>Hands-free feature in Mach-E!</a:t>
            </a:r>
          </a:p>
          <a:p>
            <a:pPr lvl="1"/>
            <a:r>
              <a:rPr lang="en-US" sz="2000" dirty="0">
                <a:highlight>
                  <a:srgbClr val="FFFF00"/>
                </a:highlight>
              </a:rPr>
              <a:t>Route prediction</a:t>
            </a:r>
            <a:r>
              <a:rPr lang="en-US" sz="2000" dirty="0"/>
              <a:t> (from key on/key off events)</a:t>
            </a:r>
          </a:p>
          <a:p>
            <a:pPr lvl="1"/>
            <a:r>
              <a:rPr lang="en-US" sz="2000" dirty="0">
                <a:highlight>
                  <a:srgbClr val="FFFF00"/>
                </a:highlight>
              </a:rPr>
              <a:t>DAT feature map generation and analysis tool</a:t>
            </a:r>
          </a:p>
          <a:p>
            <a:pPr lvl="2"/>
            <a:r>
              <a:rPr lang="en-US" sz="2000" dirty="0"/>
              <a:t>ETL pipeline for on-road vehicle data, build feature availability map, virtually “drive” map via predicted routes, and quantify where feature performance can be improved</a:t>
            </a:r>
          </a:p>
          <a:p>
            <a:pPr lvl="1"/>
            <a:r>
              <a:rPr lang="en-US" sz="2000" dirty="0"/>
              <a:t>Product Owner of CV data discovery tool</a:t>
            </a:r>
          </a:p>
        </p:txBody>
      </p:sp>
      <p:pic>
        <p:nvPicPr>
          <p:cNvPr id="10" name="Picture 2" descr="Ford Logo, HD Png, Meaning, Information | Carlogos.org">
            <a:extLst>
              <a:ext uri="{FF2B5EF4-FFF2-40B4-BE49-F238E27FC236}">
                <a16:creationId xmlns:a16="http://schemas.microsoft.com/office/drawing/2014/main" id="{0D795F32-B28C-0647-B9CB-9AF94FDA5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712" y="533500"/>
            <a:ext cx="48768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rd Powers Up its Electric Pony with Mustang Mach-E GT ...">
            <a:extLst>
              <a:ext uri="{FF2B5EF4-FFF2-40B4-BE49-F238E27FC236}">
                <a16:creationId xmlns:a16="http://schemas.microsoft.com/office/drawing/2014/main" id="{99C0B4BA-D192-8A4A-A00A-8E88BE5DB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863" y="3102209"/>
            <a:ext cx="4144498" cy="28752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597CE65-40A0-9A48-8C92-119A45D1B8B9}"/>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462888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Today’s Activity</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70</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1145201" cy="4910667"/>
          </a:xfrm>
        </p:spPr>
        <p:txBody>
          <a:bodyPr>
            <a:normAutofit/>
          </a:bodyPr>
          <a:lstStyle/>
          <a:p>
            <a:r>
              <a:rPr lang="en-US" sz="2000" dirty="0"/>
              <a:t>Please see the assignment on our course drive, under PostGIS</a:t>
            </a:r>
            <a:endParaRPr lang="en-US" sz="18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6FA0EDD3-9325-0249-A7BC-4D1F3EEB05F5}"/>
              </a:ext>
            </a:extLst>
          </p:cNvPr>
          <p:cNvSpPr txBox="1"/>
          <p:nvPr/>
        </p:nvSpPr>
        <p:spPr>
          <a:xfrm>
            <a:off x="486488" y="6510767"/>
            <a:ext cx="3739523" cy="307777"/>
          </a:xfrm>
          <a:prstGeom prst="rect">
            <a:avLst/>
          </a:prstGeom>
          <a:noFill/>
        </p:spPr>
        <p:txBody>
          <a:bodyPr wrap="square" rtlCol="0">
            <a:spAutoFit/>
          </a:bodyPr>
          <a:lstStyle/>
          <a:p>
            <a:r>
              <a:rPr lang="en-US" sz="1400" dirty="0"/>
              <a:t>Justin Gould | gould29 | REEU 2021</a:t>
            </a:r>
          </a:p>
        </p:txBody>
      </p:sp>
      <p:pic>
        <p:nvPicPr>
          <p:cNvPr id="2" name="Picture 1">
            <a:extLst>
              <a:ext uri="{FF2B5EF4-FFF2-40B4-BE49-F238E27FC236}">
                <a16:creationId xmlns:a16="http://schemas.microsoft.com/office/drawing/2014/main" id="{48B9FA9C-2C38-C049-A319-E01846444416}"/>
              </a:ext>
            </a:extLst>
          </p:cNvPr>
          <p:cNvPicPr>
            <a:picLocks noChangeAspect="1"/>
          </p:cNvPicPr>
          <p:nvPr/>
        </p:nvPicPr>
        <p:blipFill>
          <a:blip r:embed="rId2"/>
          <a:stretch>
            <a:fillRect/>
          </a:stretch>
        </p:blipFill>
        <p:spPr>
          <a:xfrm>
            <a:off x="560311" y="1424528"/>
            <a:ext cx="5859280" cy="4366672"/>
          </a:xfrm>
          <a:prstGeom prst="rect">
            <a:avLst/>
          </a:prstGeom>
        </p:spPr>
      </p:pic>
      <p:sp>
        <p:nvSpPr>
          <p:cNvPr id="3" name="TextBox 2">
            <a:extLst>
              <a:ext uri="{FF2B5EF4-FFF2-40B4-BE49-F238E27FC236}">
                <a16:creationId xmlns:a16="http://schemas.microsoft.com/office/drawing/2014/main" id="{1B811433-396A-5749-BE43-BD2F82B3AFE8}"/>
              </a:ext>
            </a:extLst>
          </p:cNvPr>
          <p:cNvSpPr txBox="1"/>
          <p:nvPr/>
        </p:nvSpPr>
        <p:spPr>
          <a:xfrm>
            <a:off x="7857460" y="2658140"/>
            <a:ext cx="2229328" cy="369332"/>
          </a:xfrm>
          <a:prstGeom prst="rect">
            <a:avLst/>
          </a:prstGeom>
          <a:noFill/>
        </p:spPr>
        <p:txBody>
          <a:bodyPr wrap="none" rtlCol="0">
            <a:spAutoFit/>
          </a:bodyPr>
          <a:lstStyle/>
          <a:p>
            <a:r>
              <a:rPr lang="en-US" dirty="0"/>
              <a:t>reeu2021_postgis.pdf</a:t>
            </a:r>
          </a:p>
        </p:txBody>
      </p:sp>
    </p:spTree>
    <p:extLst>
      <p:ext uri="{BB962C8B-B14F-4D97-AF65-F5344CB8AC3E}">
        <p14:creationId xmlns:p14="http://schemas.microsoft.com/office/powerpoint/2010/main" val="398974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Who am I?</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6595401" cy="4910667"/>
          </a:xfrm>
        </p:spPr>
        <p:txBody>
          <a:bodyPr>
            <a:normAutofit/>
          </a:bodyPr>
          <a:lstStyle/>
          <a:p>
            <a:r>
              <a:rPr lang="en-US" sz="2200" dirty="0"/>
              <a:t>Natural Language Processing</a:t>
            </a:r>
          </a:p>
          <a:p>
            <a:pPr lvl="1"/>
            <a:r>
              <a:rPr lang="en-US" sz="2000" dirty="0"/>
              <a:t>Question &amp; Answering</a:t>
            </a:r>
          </a:p>
          <a:p>
            <a:pPr lvl="1"/>
            <a:r>
              <a:rPr lang="en-US" sz="2000" dirty="0"/>
              <a:t>NL2SQL (Natural Language to SQL)</a:t>
            </a:r>
          </a:p>
          <a:p>
            <a:pPr lvl="2"/>
            <a:r>
              <a:rPr lang="en-US" sz="2000" dirty="0"/>
              <a:t>Input table and natural language question; translate into executable SQL query</a:t>
            </a:r>
          </a:p>
          <a:p>
            <a:pPr lvl="1"/>
            <a:r>
              <a:rPr lang="en-US" sz="2000" dirty="0"/>
              <a:t>Product Owner of NLP products and model API catalog</a:t>
            </a:r>
          </a:p>
          <a:p>
            <a:pPr lvl="2"/>
            <a:r>
              <a:rPr lang="en-US" sz="2000" dirty="0"/>
              <a:t>Machine translation, Q&amp;A, document classification</a:t>
            </a:r>
          </a:p>
          <a:p>
            <a:pPr lvl="2"/>
            <a:r>
              <a:rPr lang="en-US" sz="2000" dirty="0"/>
              <a:t>All NLP work reusable via microservice architecture and published in API catalog for widespread adoption</a:t>
            </a:r>
          </a:p>
          <a:p>
            <a:pPr lvl="1"/>
            <a:r>
              <a:rPr lang="en-US" sz="2000" dirty="0"/>
              <a:t>Business engagement</a:t>
            </a:r>
          </a:p>
          <a:p>
            <a:pPr lvl="2"/>
            <a:r>
              <a:rPr lang="en-US" sz="2000" dirty="0"/>
              <a:t>How can we convince Ford colleagues to “purchase” NLP models and applications</a:t>
            </a:r>
          </a:p>
        </p:txBody>
      </p:sp>
      <p:pic>
        <p:nvPicPr>
          <p:cNvPr id="10" name="Picture 2" descr="Ford Logo, HD Png, Meaning, Information | Carlogos.org">
            <a:extLst>
              <a:ext uri="{FF2B5EF4-FFF2-40B4-BE49-F238E27FC236}">
                <a16:creationId xmlns:a16="http://schemas.microsoft.com/office/drawing/2014/main" id="{5F1F87F9-E0A5-AF40-8E68-17CAC3BAF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712" y="1905000"/>
            <a:ext cx="4876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C63627-C281-1C4A-89C5-EB67A47E9A75}"/>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47905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3562F-8ED1-744A-A25B-73FC523690D2}"/>
              </a:ext>
            </a:extLst>
          </p:cNvPr>
          <p:cNvSpPr>
            <a:spLocks noGrp="1"/>
          </p:cNvSpPr>
          <p:nvPr>
            <p:ph type="ctrTitle"/>
          </p:nvPr>
        </p:nvSpPr>
        <p:spPr/>
        <p:txBody>
          <a:bodyPr/>
          <a:lstStyle/>
          <a:p>
            <a:r>
              <a:rPr lang="en-US" dirty="0"/>
              <a:t>Setting up Python</a:t>
            </a:r>
          </a:p>
        </p:txBody>
      </p:sp>
      <p:sp>
        <p:nvSpPr>
          <p:cNvPr id="4" name="Date Placeholder 3">
            <a:extLst>
              <a:ext uri="{FF2B5EF4-FFF2-40B4-BE49-F238E27FC236}">
                <a16:creationId xmlns:a16="http://schemas.microsoft.com/office/drawing/2014/main" id="{C044282D-68FD-BB4D-89B0-CFDCE0185607}"/>
              </a:ext>
            </a:extLst>
          </p:cNvPr>
          <p:cNvSpPr>
            <a:spLocks noGrp="1"/>
          </p:cNvSpPr>
          <p:nvPr>
            <p:ph type="dt" sz="half" idx="2"/>
          </p:nvPr>
        </p:nvSpPr>
        <p:spPr/>
        <p:txBody>
          <a:bodyPr/>
          <a:lstStyle/>
          <a:p>
            <a:fld id="{049DC8E1-D369-0F48-9062-BB068AFD07CE}" type="datetime1">
              <a:rPr lang="en-US" smtClean="0"/>
              <a:pPr/>
              <a:t>7/20/21</a:t>
            </a:fld>
            <a:endParaRPr lang="en-US"/>
          </a:p>
        </p:txBody>
      </p:sp>
      <p:sp>
        <p:nvSpPr>
          <p:cNvPr id="5" name="Slide Number Placeholder 4">
            <a:extLst>
              <a:ext uri="{FF2B5EF4-FFF2-40B4-BE49-F238E27FC236}">
                <a16:creationId xmlns:a16="http://schemas.microsoft.com/office/drawing/2014/main" id="{856E08AE-F669-174B-811F-9C353E735809}"/>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9" name="Text Placeholder 7">
            <a:extLst>
              <a:ext uri="{FF2B5EF4-FFF2-40B4-BE49-F238E27FC236}">
                <a16:creationId xmlns:a16="http://schemas.microsoft.com/office/drawing/2014/main" id="{10537F9D-A113-A044-A4A5-98EE1B5E84E2}"/>
              </a:ext>
            </a:extLst>
          </p:cNvPr>
          <p:cNvSpPr>
            <a:spLocks noGrp="1"/>
          </p:cNvSpPr>
          <p:nvPr>
            <p:ph type="body" sz="quarter" idx="14"/>
          </p:nvPr>
        </p:nvSpPr>
        <p:spPr>
          <a:xfrm>
            <a:off x="560311" y="1066800"/>
            <a:ext cx="10614232" cy="4910667"/>
          </a:xfrm>
        </p:spPr>
        <p:txBody>
          <a:bodyPr>
            <a:normAutofit/>
          </a:bodyPr>
          <a:lstStyle/>
          <a:p>
            <a:r>
              <a:rPr lang="en-US" sz="2000" dirty="0"/>
              <a:t>We will create the </a:t>
            </a:r>
            <a:r>
              <a:rPr lang="en-US" sz="2000" dirty="0" err="1"/>
              <a:t>conda</a:t>
            </a:r>
            <a:r>
              <a:rPr lang="en-US" sz="2000" dirty="0"/>
              <a:t> environment for our course and run through a couple exercises!</a:t>
            </a:r>
          </a:p>
          <a:p>
            <a:endParaRPr lang="en-US" sz="2000" dirty="0"/>
          </a:p>
          <a:p>
            <a:r>
              <a:rPr lang="en-US" sz="2000" dirty="0"/>
              <a:t>Course virtual environment</a:t>
            </a:r>
          </a:p>
          <a:p>
            <a:pPr marL="457200" indent="-457200">
              <a:buFont typeface="+mj-lt"/>
              <a:buAutoNum type="arabicPeriod"/>
            </a:pPr>
            <a:r>
              <a:rPr lang="en-US" sz="2000" dirty="0"/>
              <a:t>Open your terminal (Mac) or the Anaconda command prompt (Windows)</a:t>
            </a:r>
          </a:p>
          <a:p>
            <a:pPr marL="457200" indent="-457200">
              <a:buFont typeface="+mj-lt"/>
              <a:buAutoNum type="arabicPeriod"/>
            </a:pPr>
            <a:r>
              <a:rPr lang="en-US" sz="2000" dirty="0"/>
              <a:t>Run: </a:t>
            </a:r>
            <a:r>
              <a:rPr lang="en-US" sz="2000" dirty="0" err="1">
                <a:latin typeface="Consolas" panose="020B0609020204030204" pitchFamily="49" charset="0"/>
                <a:cs typeface="Consolas" panose="020B0609020204030204" pitchFamily="49" charset="0"/>
              </a:rPr>
              <a:t>conda</a:t>
            </a:r>
            <a:r>
              <a:rPr lang="en-US" sz="2000" dirty="0">
                <a:latin typeface="Consolas" panose="020B0609020204030204" pitchFamily="49" charset="0"/>
                <a:cs typeface="Consolas" panose="020B0609020204030204" pitchFamily="49" charset="0"/>
              </a:rPr>
              <a:t> create --name reeu2021 pip</a:t>
            </a:r>
          </a:p>
          <a:p>
            <a:pPr marL="640080" lvl="1" indent="-457200">
              <a:buFont typeface="+mj-lt"/>
              <a:buAutoNum type="arabicPeriod"/>
            </a:pPr>
            <a:r>
              <a:rPr lang="en-US" sz="1800" dirty="0"/>
              <a:t>This will create a virtual environment called </a:t>
            </a:r>
            <a:r>
              <a:rPr lang="en-US" sz="1800" dirty="0">
                <a:latin typeface="+mj-lt"/>
                <a:cs typeface="Consolas" panose="020B0609020204030204" pitchFamily="49" charset="0"/>
              </a:rPr>
              <a:t>reeu2021</a:t>
            </a:r>
            <a:r>
              <a:rPr lang="en-US" sz="1800" dirty="0"/>
              <a:t> with the </a:t>
            </a:r>
            <a:r>
              <a:rPr lang="en-US" sz="1800" dirty="0">
                <a:latin typeface="Consolas" panose="020B0609020204030204" pitchFamily="49" charset="0"/>
                <a:cs typeface="Consolas" panose="020B0609020204030204" pitchFamily="49" charset="0"/>
              </a:rPr>
              <a:t>pip</a:t>
            </a:r>
            <a:r>
              <a:rPr lang="en-US" sz="1800" dirty="0"/>
              <a:t> package</a:t>
            </a:r>
          </a:p>
          <a:p>
            <a:pPr marL="457200" indent="-457200">
              <a:buFont typeface="+mj-lt"/>
              <a:buAutoNum type="arabicPeriod"/>
            </a:pPr>
            <a:r>
              <a:rPr lang="en-US" sz="2000" dirty="0"/>
              <a:t>Download </a:t>
            </a:r>
            <a:r>
              <a:rPr lang="en-US" sz="2000" dirty="0" err="1">
                <a:latin typeface="Consolas" panose="020B0609020204030204" pitchFamily="49" charset="0"/>
                <a:cs typeface="Consolas" panose="020B0609020204030204" pitchFamily="49" charset="0"/>
              </a:rPr>
              <a:t>requirements.txt</a:t>
            </a:r>
            <a:r>
              <a:rPr lang="en-US" sz="2000" dirty="0"/>
              <a:t> from the </a:t>
            </a:r>
            <a:r>
              <a:rPr lang="en-US" sz="2000"/>
              <a:t>email from Justin Gould</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a:t>Run: </a:t>
            </a:r>
            <a:r>
              <a:rPr lang="en-US" sz="2000" dirty="0" err="1">
                <a:latin typeface="Consolas" panose="020B0609020204030204" pitchFamily="49" charset="0"/>
                <a:cs typeface="Consolas" panose="020B0609020204030204" pitchFamily="49" charset="0"/>
              </a:rPr>
              <a:t>conda</a:t>
            </a:r>
            <a:r>
              <a:rPr lang="en-US" sz="2000" dirty="0">
                <a:latin typeface="Consolas" panose="020B0609020204030204" pitchFamily="49" charset="0"/>
                <a:cs typeface="Consolas" panose="020B0609020204030204" pitchFamily="49" charset="0"/>
              </a:rPr>
              <a:t> activate reeu2021</a:t>
            </a:r>
          </a:p>
          <a:p>
            <a:pPr marL="457200" indent="-457200">
              <a:buFont typeface="+mj-lt"/>
              <a:buAutoNum type="arabicPeriod"/>
            </a:pPr>
            <a:r>
              <a:rPr lang="en-US" sz="2000" dirty="0">
                <a:latin typeface="Consolas" panose="020B0609020204030204" pitchFamily="49" charset="0"/>
                <a:cs typeface="Consolas" panose="020B0609020204030204" pitchFamily="49" charset="0"/>
              </a:rPr>
              <a:t>cd</a:t>
            </a:r>
            <a:r>
              <a:rPr lang="en-US" sz="2000" dirty="0"/>
              <a:t> to where </a:t>
            </a:r>
            <a:r>
              <a:rPr lang="en-US" sz="2000" dirty="0" err="1">
                <a:latin typeface="Consolas" panose="020B0609020204030204" pitchFamily="49" charset="0"/>
                <a:cs typeface="Consolas" panose="020B0609020204030204" pitchFamily="49" charset="0"/>
              </a:rPr>
              <a:t>requirements.txt</a:t>
            </a:r>
            <a:r>
              <a:rPr lang="en-US" sz="2000" dirty="0"/>
              <a:t> is located and run: </a:t>
            </a:r>
            <a:r>
              <a:rPr lang="en-US" sz="2000" dirty="0">
                <a:latin typeface="Consolas" panose="020B0609020204030204" pitchFamily="49" charset="0"/>
                <a:cs typeface="Consolas" panose="020B0609020204030204" pitchFamily="49" charset="0"/>
              </a:rPr>
              <a:t>pip install –r </a:t>
            </a:r>
            <a:r>
              <a:rPr lang="en-US" sz="2000" dirty="0" err="1">
                <a:latin typeface="Consolas" panose="020B0609020204030204" pitchFamily="49" charset="0"/>
                <a:cs typeface="Consolas" panose="020B0609020204030204" pitchFamily="49" charset="0"/>
              </a:rPr>
              <a:t>requirements.txt</a:t>
            </a:r>
            <a:endParaRPr lang="en-US" sz="2000" dirty="0"/>
          </a:p>
        </p:txBody>
      </p:sp>
      <p:sp>
        <p:nvSpPr>
          <p:cNvPr id="8" name="TextBox 7">
            <a:extLst>
              <a:ext uri="{FF2B5EF4-FFF2-40B4-BE49-F238E27FC236}">
                <a16:creationId xmlns:a16="http://schemas.microsoft.com/office/drawing/2014/main" id="{42C63627-C281-1C4A-89C5-EB67A47E9A75}"/>
              </a:ext>
            </a:extLst>
          </p:cNvPr>
          <p:cNvSpPr txBox="1"/>
          <p:nvPr/>
        </p:nvSpPr>
        <p:spPr>
          <a:xfrm>
            <a:off x="486488" y="6510767"/>
            <a:ext cx="4022882" cy="307777"/>
          </a:xfrm>
          <a:prstGeom prst="rect">
            <a:avLst/>
          </a:prstGeom>
          <a:noFill/>
        </p:spPr>
        <p:txBody>
          <a:bodyPr wrap="square" rtlCol="0">
            <a:spAutoFit/>
          </a:bodyPr>
          <a:lstStyle/>
          <a:p>
            <a:r>
              <a:rPr lang="en-US" sz="1400" dirty="0"/>
              <a:t>Justin Gould | gould29 | REEU 2021</a:t>
            </a:r>
          </a:p>
        </p:txBody>
      </p:sp>
    </p:spTree>
    <p:extLst>
      <p:ext uri="{BB962C8B-B14F-4D97-AF65-F5344CB8AC3E}">
        <p14:creationId xmlns:p14="http://schemas.microsoft.com/office/powerpoint/2010/main" val="3422462403"/>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E-Template_Gold_StandardScreen" id="{734A2872-EFDC-7545-8F60-D0C83ACC891D}" vid="{DA23825E-620D-D541-B6FB-A9133ED505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D153B565710A4183B87E4B0B024DA5" ma:contentTypeVersion="0" ma:contentTypeDescription="Create a new document." ma:contentTypeScope="" ma:versionID="4579f3a764eee33661df921f80591ea6">
  <xsd:schema xmlns:xsd="http://www.w3.org/2001/XMLSchema" xmlns:xs="http://www.w3.org/2001/XMLSchema" xmlns:p="http://schemas.microsoft.com/office/2006/metadata/properties" targetNamespace="http://schemas.microsoft.com/office/2006/metadata/properties" ma:root="true" ma:fieldsID="f34542d798d0d3403489350ae9b440e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84D220-2C3F-444E-86A2-D96B0F1238C2}">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39FEA2E-F9A4-465A-B111-A1FF2A371B0C}">
  <ds:schemaRefs>
    <ds:schemaRef ds:uri="http://schemas.microsoft.com/sharepoint/v3/contenttype/forms"/>
  </ds:schemaRefs>
</ds:datastoreItem>
</file>

<file path=customXml/itemProps3.xml><?xml version="1.0" encoding="utf-8"?>
<ds:datastoreItem xmlns:ds="http://schemas.openxmlformats.org/officeDocument/2006/customXml" ds:itemID="{715694F9-E412-463D-BFC7-7E8FFA87FD51}">
  <ds:schemaRefs>
    <ds:schemaRef ds:uri="http://purl.org/dc/dcmitype/"/>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272</TotalTime>
  <Words>4804</Words>
  <Application>Microsoft Macintosh PowerPoint</Application>
  <PresentationFormat>Widescreen</PresentationFormat>
  <Paragraphs>723</Paragraphs>
  <Slides>70</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Acumin Pro</vt:lpstr>
      <vt:lpstr>Acumin Pro ExtraCondensed</vt:lpstr>
      <vt:lpstr>Acumin Pro ExtraCondensed Smbd</vt:lpstr>
      <vt:lpstr>Acumin Pro Medium</vt:lpstr>
      <vt:lpstr>Acumin Pro Semibold</vt:lpstr>
      <vt:lpstr>Acumin Pro SemiCondensed</vt:lpstr>
      <vt:lpstr>Arial</vt:lpstr>
      <vt:lpstr>Calibri</vt:lpstr>
      <vt:lpstr>Consolas</vt:lpstr>
      <vt:lpstr>United Sans Cd Md</vt:lpstr>
      <vt:lpstr>United Sans Reg Medium</vt:lpstr>
      <vt:lpstr>Wingdings</vt:lpstr>
      <vt:lpstr>Purdue1</vt:lpstr>
      <vt:lpstr>REEU 2021: Geospatial analysis with python</vt:lpstr>
      <vt:lpstr>Topics</vt:lpstr>
      <vt:lpstr>PowerPoint Presentation</vt:lpstr>
      <vt:lpstr>Module Schedule</vt:lpstr>
      <vt:lpstr>Who am I?</vt:lpstr>
      <vt:lpstr>Who am I?</vt:lpstr>
      <vt:lpstr>Who am I?</vt:lpstr>
      <vt:lpstr>Who am I?</vt:lpstr>
      <vt:lpstr>Setting up Python</vt:lpstr>
      <vt:lpstr>Installing QGIS</vt:lpstr>
      <vt:lpstr>PowerPoint Presentation</vt:lpstr>
      <vt:lpstr>What are Maps?</vt:lpstr>
      <vt:lpstr>What are Maps?</vt:lpstr>
      <vt:lpstr>What are Maps?</vt:lpstr>
      <vt:lpstr>What are Maps?</vt:lpstr>
      <vt:lpstr>Geometry (Spatial Data) Types</vt:lpstr>
      <vt:lpstr>Geometry (Spatial Data) Types</vt:lpstr>
      <vt:lpstr>Geometry (Spatial Data) Types</vt:lpstr>
      <vt:lpstr>Coordinates and Coordinate Systems</vt:lpstr>
      <vt:lpstr>Geography: Cartesian vs. Spherical</vt:lpstr>
      <vt:lpstr>Geography: Cartesian vs. Spherical</vt:lpstr>
      <vt:lpstr>Geography: Cartesian vs. Spherical</vt:lpstr>
      <vt:lpstr>Geography: Cartesian vs. Spherical</vt:lpstr>
      <vt:lpstr>Geography: Cartesian vs. Spherical</vt:lpstr>
      <vt:lpstr>Geography: Cartesian vs. Spherical</vt:lpstr>
      <vt:lpstr>Spatial Databases</vt:lpstr>
      <vt:lpstr>Spatial Databases: An Example*</vt:lpstr>
      <vt:lpstr>Spatial Databases: An Example*</vt:lpstr>
      <vt:lpstr>Spatial Databases: An Example*</vt:lpstr>
      <vt:lpstr>Spatial Databases: An Example*</vt:lpstr>
      <vt:lpstr>Spatial Databases: An Example*</vt:lpstr>
      <vt:lpstr>Spatial Databases: An Example*</vt:lpstr>
      <vt:lpstr>Spatial Databases: An Example*</vt:lpstr>
      <vt:lpstr>Today’s Activity</vt:lpstr>
      <vt:lpstr>PowerPoint Presentation</vt:lpstr>
      <vt:lpstr>Map Design Principles</vt:lpstr>
      <vt:lpstr>Map Design Principles</vt:lpstr>
      <vt:lpstr>Map Design Principles</vt:lpstr>
      <vt:lpstr>Map Design Principles: Visual Contrast</vt:lpstr>
      <vt:lpstr>Map Design Principles: Legibility</vt:lpstr>
      <vt:lpstr>Map Design Principles: Figure-Ground</vt:lpstr>
      <vt:lpstr>Map Design Principles: Hierarchical Organization</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Visualizing Maps via QGIS</vt:lpstr>
      <vt:lpstr>Today’s Activity</vt:lpstr>
      <vt:lpstr>PowerPoint Presentation</vt:lpstr>
      <vt:lpstr>What is PostGIS?</vt:lpstr>
      <vt:lpstr>Day 1: Primary Lecture Content</vt:lpstr>
      <vt:lpstr>Days 1 and 2: Primary Lecture Content</vt:lpstr>
      <vt:lpstr>Today’s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Darschewski, James Matthew</dc:creator>
  <cp:lastModifiedBy>Gould, Justin Andrew</cp:lastModifiedBy>
  <cp:revision>5</cp:revision>
  <dcterms:created xsi:type="dcterms:W3CDTF">2020-11-04T18:21:23Z</dcterms:created>
  <dcterms:modified xsi:type="dcterms:W3CDTF">2021-07-20T13:30:53Z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0x0101004FD153B565710A4183B87E4B0B024DA5</vt:lpwstr>
  </property>
</Properties>
</file>